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88" r:id="rId4"/>
    <p:sldMasterId id="2147483705" r:id="rId5"/>
    <p:sldMasterId id="2147483725" r:id="rId6"/>
    <p:sldMasterId id="2147483754" r:id="rId7"/>
    <p:sldMasterId id="2147483761" r:id="rId8"/>
  </p:sldMasterIdLst>
  <p:notesMasterIdLst>
    <p:notesMasterId r:id="rId20"/>
  </p:notesMasterIdLst>
  <p:handoutMasterIdLst>
    <p:handoutMasterId r:id="rId21"/>
  </p:handoutMasterIdLst>
  <p:sldIdLst>
    <p:sldId id="257" r:id="rId9"/>
    <p:sldId id="695" r:id="rId10"/>
    <p:sldId id="287" r:id="rId11"/>
    <p:sldId id="707" r:id="rId12"/>
    <p:sldId id="1387" r:id="rId13"/>
    <p:sldId id="696" r:id="rId14"/>
    <p:sldId id="322" r:id="rId15"/>
    <p:sldId id="324" r:id="rId16"/>
    <p:sldId id="443" r:id="rId17"/>
    <p:sldId id="515"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100"/>
    <a:srgbClr val="FBD8CD"/>
    <a:srgbClr val="62BB46"/>
    <a:srgbClr val="B5055B"/>
    <a:srgbClr val="9F248F"/>
    <a:srgbClr val="8DC63F"/>
    <a:srgbClr val="981D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B3BA2-5CE5-4C38-9786-92D4188C1509}" v="1" dt="2023-10-18T00:03:17.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Master" Target="slideMasters/slideMaster5.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2.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White-Patterson" userId="44f646a0-2f69-434c-9bbf-a5aaa4f40570" providerId="ADAL" clId="{4DCB3BA2-5CE5-4C38-9786-92D4188C1509}"/>
    <pc:docChg chg="undo custSel modSld">
      <pc:chgData name="Denise White-Patterson" userId="44f646a0-2f69-434c-9bbf-a5aaa4f40570" providerId="ADAL" clId="{4DCB3BA2-5CE5-4C38-9786-92D4188C1509}" dt="2023-10-18T00:04:51.467" v="118" actId="1076"/>
      <pc:docMkLst>
        <pc:docMk/>
      </pc:docMkLst>
      <pc:sldChg chg="modSp mod">
        <pc:chgData name="Denise White-Patterson" userId="44f646a0-2f69-434c-9bbf-a5aaa4f40570" providerId="ADAL" clId="{4DCB3BA2-5CE5-4C38-9786-92D4188C1509}" dt="2023-10-17T23:55:03.168" v="3" actId="14100"/>
        <pc:sldMkLst>
          <pc:docMk/>
          <pc:sldMk cId="6084922" sldId="257"/>
        </pc:sldMkLst>
        <pc:spChg chg="mod">
          <ac:chgData name="Denise White-Patterson" userId="44f646a0-2f69-434c-9bbf-a5aaa4f40570" providerId="ADAL" clId="{4DCB3BA2-5CE5-4C38-9786-92D4188C1509}" dt="2023-10-17T23:55:03.168" v="3" actId="14100"/>
          <ac:spMkLst>
            <pc:docMk/>
            <pc:sldMk cId="6084922" sldId="257"/>
            <ac:spMk id="6" creationId="{00000000-0000-0000-0000-000000000000}"/>
          </ac:spMkLst>
        </pc:spChg>
      </pc:sldChg>
      <pc:sldChg chg="modSp mod">
        <pc:chgData name="Denise White-Patterson" userId="44f646a0-2f69-434c-9bbf-a5aaa4f40570" providerId="ADAL" clId="{4DCB3BA2-5CE5-4C38-9786-92D4188C1509}" dt="2023-10-18T00:03:59.967" v="113" actId="122"/>
        <pc:sldMkLst>
          <pc:docMk/>
          <pc:sldMk cId="600445542" sldId="286"/>
        </pc:sldMkLst>
        <pc:spChg chg="mod">
          <ac:chgData name="Denise White-Patterson" userId="44f646a0-2f69-434c-9bbf-a5aaa4f40570" providerId="ADAL" clId="{4DCB3BA2-5CE5-4C38-9786-92D4188C1509}" dt="2023-10-18T00:03:59.967" v="113" actId="122"/>
          <ac:spMkLst>
            <pc:docMk/>
            <pc:sldMk cId="600445542" sldId="286"/>
            <ac:spMk id="8" creationId="{00000000-0000-0000-0000-000000000000}"/>
          </ac:spMkLst>
        </pc:spChg>
        <pc:spChg chg="mod">
          <ac:chgData name="Denise White-Patterson" userId="44f646a0-2f69-434c-9bbf-a5aaa4f40570" providerId="ADAL" clId="{4DCB3BA2-5CE5-4C38-9786-92D4188C1509}" dt="2023-10-18T00:03:55.550" v="112" actId="122"/>
          <ac:spMkLst>
            <pc:docMk/>
            <pc:sldMk cId="600445542" sldId="286"/>
            <ac:spMk id="11" creationId="{00000000-0000-0000-0000-000000000000}"/>
          </ac:spMkLst>
        </pc:spChg>
        <pc:spChg chg="mod">
          <ac:chgData name="Denise White-Patterson" userId="44f646a0-2f69-434c-9bbf-a5aaa4f40570" providerId="ADAL" clId="{4DCB3BA2-5CE5-4C38-9786-92D4188C1509}" dt="2023-10-18T00:03:39.773" v="109" actId="1076"/>
          <ac:spMkLst>
            <pc:docMk/>
            <pc:sldMk cId="600445542" sldId="286"/>
            <ac:spMk id="12" creationId="{00000000-0000-0000-0000-000000000000}"/>
          </ac:spMkLst>
        </pc:spChg>
        <pc:picChg chg="mod">
          <ac:chgData name="Denise White-Patterson" userId="44f646a0-2f69-434c-9bbf-a5aaa4f40570" providerId="ADAL" clId="{4DCB3BA2-5CE5-4C38-9786-92D4188C1509}" dt="2023-10-18T00:03:44.141" v="110" actId="1076"/>
          <ac:picMkLst>
            <pc:docMk/>
            <pc:sldMk cId="600445542" sldId="286"/>
            <ac:picMk id="27" creationId="{00000000-0000-0000-0000-000000000000}"/>
          </ac:picMkLst>
        </pc:picChg>
      </pc:sldChg>
      <pc:sldChg chg="modSp mod">
        <pc:chgData name="Denise White-Patterson" userId="44f646a0-2f69-434c-9bbf-a5aaa4f40570" providerId="ADAL" clId="{4DCB3BA2-5CE5-4C38-9786-92D4188C1509}" dt="2023-10-18T00:04:51.467" v="118" actId="1076"/>
        <pc:sldMkLst>
          <pc:docMk/>
          <pc:sldMk cId="3137892462" sldId="322"/>
        </pc:sldMkLst>
        <pc:spChg chg="mod">
          <ac:chgData name="Denise White-Patterson" userId="44f646a0-2f69-434c-9bbf-a5aaa4f40570" providerId="ADAL" clId="{4DCB3BA2-5CE5-4C38-9786-92D4188C1509}" dt="2023-10-18T00:04:51.467" v="118" actId="1076"/>
          <ac:spMkLst>
            <pc:docMk/>
            <pc:sldMk cId="3137892462" sldId="322"/>
            <ac:spMk id="11" creationId="{00000000-0000-0000-0000-000000000000}"/>
          </ac:spMkLst>
        </pc:spChg>
        <pc:spChg chg="mod">
          <ac:chgData name="Denise White-Patterson" userId="44f646a0-2f69-434c-9bbf-a5aaa4f40570" providerId="ADAL" clId="{4DCB3BA2-5CE5-4C38-9786-92D4188C1509}" dt="2023-10-18T00:04:40.194" v="114" actId="1076"/>
          <ac:spMkLst>
            <pc:docMk/>
            <pc:sldMk cId="3137892462" sldId="322"/>
            <ac:spMk id="12" creationId="{00000000-0000-0000-0000-000000000000}"/>
          </ac:spMkLst>
        </pc:spChg>
        <pc:spChg chg="mod">
          <ac:chgData name="Denise White-Patterson" userId="44f646a0-2f69-434c-9bbf-a5aaa4f40570" providerId="ADAL" clId="{4DCB3BA2-5CE5-4C38-9786-92D4188C1509}" dt="2023-10-18T00:04:44.582" v="115" actId="1076"/>
          <ac:spMkLst>
            <pc:docMk/>
            <pc:sldMk cId="3137892462" sldId="322"/>
            <ac:spMk id="13" creationId="{00000000-0000-0000-0000-000000000000}"/>
          </ac:spMkLst>
        </pc:spChg>
        <pc:spChg chg="mod">
          <ac:chgData name="Denise White-Patterson" userId="44f646a0-2f69-434c-9bbf-a5aaa4f40570" providerId="ADAL" clId="{4DCB3BA2-5CE5-4C38-9786-92D4188C1509}" dt="2023-10-18T00:04:47.056" v="116" actId="1076"/>
          <ac:spMkLst>
            <pc:docMk/>
            <pc:sldMk cId="3137892462" sldId="322"/>
            <ac:spMk id="14" creationId="{00000000-0000-0000-0000-000000000000}"/>
          </ac:spMkLst>
        </pc:spChg>
        <pc:spChg chg="mod">
          <ac:chgData name="Denise White-Patterson" userId="44f646a0-2f69-434c-9bbf-a5aaa4f40570" providerId="ADAL" clId="{4DCB3BA2-5CE5-4C38-9786-92D4188C1509}" dt="2023-10-18T00:04:48.992" v="117" actId="1076"/>
          <ac:spMkLst>
            <pc:docMk/>
            <pc:sldMk cId="3137892462" sldId="322"/>
            <ac:spMk id="20" creationId="{00000000-0000-0000-0000-000000000000}"/>
          </ac:spMkLst>
        </pc:spChg>
      </pc:sldChg>
      <pc:sldChg chg="modSp mod">
        <pc:chgData name="Denise White-Patterson" userId="44f646a0-2f69-434c-9bbf-a5aaa4f40570" providerId="ADAL" clId="{4DCB3BA2-5CE5-4C38-9786-92D4188C1509}" dt="2023-10-17T23:56:54.138" v="19" actId="1076"/>
        <pc:sldMkLst>
          <pc:docMk/>
          <pc:sldMk cId="3501239035" sldId="324"/>
        </pc:sldMkLst>
        <pc:spChg chg="mod">
          <ac:chgData name="Denise White-Patterson" userId="44f646a0-2f69-434c-9bbf-a5aaa4f40570" providerId="ADAL" clId="{4DCB3BA2-5CE5-4C38-9786-92D4188C1509}" dt="2023-10-17T23:56:29.229" v="16" actId="1076"/>
          <ac:spMkLst>
            <pc:docMk/>
            <pc:sldMk cId="3501239035" sldId="324"/>
            <ac:spMk id="5" creationId="{00000000-0000-0000-0000-000000000000}"/>
          </ac:spMkLst>
        </pc:spChg>
        <pc:spChg chg="mod">
          <ac:chgData name="Denise White-Patterson" userId="44f646a0-2f69-434c-9bbf-a5aaa4f40570" providerId="ADAL" clId="{4DCB3BA2-5CE5-4C38-9786-92D4188C1509}" dt="2023-10-17T23:56:31.672" v="17" actId="1076"/>
          <ac:spMkLst>
            <pc:docMk/>
            <pc:sldMk cId="3501239035" sldId="324"/>
            <ac:spMk id="6" creationId="{00000000-0000-0000-0000-000000000000}"/>
          </ac:spMkLst>
        </pc:spChg>
        <pc:spChg chg="mod">
          <ac:chgData name="Denise White-Patterson" userId="44f646a0-2f69-434c-9bbf-a5aaa4f40570" providerId="ADAL" clId="{4DCB3BA2-5CE5-4C38-9786-92D4188C1509}" dt="2023-10-17T23:56:54.138" v="19" actId="1076"/>
          <ac:spMkLst>
            <pc:docMk/>
            <pc:sldMk cId="3501239035" sldId="324"/>
            <ac:spMk id="7" creationId="{00000000-0000-0000-0000-000000000000}"/>
          </ac:spMkLst>
        </pc:spChg>
        <pc:spChg chg="mod">
          <ac:chgData name="Denise White-Patterson" userId="44f646a0-2f69-434c-9bbf-a5aaa4f40570" providerId="ADAL" clId="{4DCB3BA2-5CE5-4C38-9786-92D4188C1509}" dt="2023-10-17T23:56:24.766" v="15" actId="1076"/>
          <ac:spMkLst>
            <pc:docMk/>
            <pc:sldMk cId="3501239035" sldId="324"/>
            <ac:spMk id="13" creationId="{00000000-0000-0000-0000-000000000000}"/>
          </ac:spMkLst>
        </pc:spChg>
        <pc:grpChg chg="mod">
          <ac:chgData name="Denise White-Patterson" userId="44f646a0-2f69-434c-9bbf-a5aaa4f40570" providerId="ADAL" clId="{4DCB3BA2-5CE5-4C38-9786-92D4188C1509}" dt="2023-10-17T23:56:13.104" v="12" actId="1076"/>
          <ac:grpSpMkLst>
            <pc:docMk/>
            <pc:sldMk cId="3501239035" sldId="324"/>
            <ac:grpSpMk id="18" creationId="{FDFE94EA-E55B-4D01-A1C3-B40D9E6E5DF3}"/>
          </ac:grpSpMkLst>
        </pc:grpChg>
        <pc:grpChg chg="mod">
          <ac:chgData name="Denise White-Patterson" userId="44f646a0-2f69-434c-9bbf-a5aaa4f40570" providerId="ADAL" clId="{4DCB3BA2-5CE5-4C38-9786-92D4188C1509}" dt="2023-10-17T23:56:08.648" v="11" actId="1076"/>
          <ac:grpSpMkLst>
            <pc:docMk/>
            <pc:sldMk cId="3501239035" sldId="324"/>
            <ac:grpSpMk id="19" creationId="{17415E10-0C65-4D31-BE31-74B81EC9B3B9}"/>
          </ac:grpSpMkLst>
        </pc:grpChg>
      </pc:sldChg>
      <pc:sldChg chg="modSp mod">
        <pc:chgData name="Denise White-Patterson" userId="44f646a0-2f69-434c-9bbf-a5aaa4f40570" providerId="ADAL" clId="{4DCB3BA2-5CE5-4C38-9786-92D4188C1509}" dt="2023-10-18T00:00:58.011" v="77" actId="20577"/>
        <pc:sldMkLst>
          <pc:docMk/>
          <pc:sldMk cId="174369481" sldId="443"/>
        </pc:sldMkLst>
        <pc:spChg chg="mod">
          <ac:chgData name="Denise White-Patterson" userId="44f646a0-2f69-434c-9bbf-a5aaa4f40570" providerId="ADAL" clId="{4DCB3BA2-5CE5-4C38-9786-92D4188C1509}" dt="2023-10-17T23:57:09.053" v="21" actId="1076"/>
          <ac:spMkLst>
            <pc:docMk/>
            <pc:sldMk cId="174369481" sldId="443"/>
            <ac:spMk id="2" creationId="{6D9BAE12-F962-004F-BD36-A2A617E5827C}"/>
          </ac:spMkLst>
        </pc:spChg>
        <pc:spChg chg="mod">
          <ac:chgData name="Denise White-Patterson" userId="44f646a0-2f69-434c-9bbf-a5aaa4f40570" providerId="ADAL" clId="{4DCB3BA2-5CE5-4C38-9786-92D4188C1509}" dt="2023-10-18T00:00:58.011" v="77" actId="20577"/>
          <ac:spMkLst>
            <pc:docMk/>
            <pc:sldMk cId="174369481" sldId="443"/>
            <ac:spMk id="3" creationId="{00000000-0000-0000-0000-000000000000}"/>
          </ac:spMkLst>
        </pc:spChg>
        <pc:spChg chg="mod">
          <ac:chgData name="Denise White-Patterson" userId="44f646a0-2f69-434c-9bbf-a5aaa4f40570" providerId="ADAL" clId="{4DCB3BA2-5CE5-4C38-9786-92D4188C1509}" dt="2023-10-17T23:57:35.388" v="27" actId="1076"/>
          <ac:spMkLst>
            <pc:docMk/>
            <pc:sldMk cId="174369481" sldId="443"/>
            <ac:spMk id="9" creationId="{12143278-8526-A141-BC1E-B0988CD528AE}"/>
          </ac:spMkLst>
        </pc:spChg>
        <pc:spChg chg="mod">
          <ac:chgData name="Denise White-Patterson" userId="44f646a0-2f69-434c-9bbf-a5aaa4f40570" providerId="ADAL" clId="{4DCB3BA2-5CE5-4C38-9786-92D4188C1509}" dt="2023-10-18T00:00:12.501" v="67" actId="1076"/>
          <ac:spMkLst>
            <pc:docMk/>
            <pc:sldMk cId="174369481" sldId="443"/>
            <ac:spMk id="10" creationId="{7191F3BD-9EF6-D54D-9729-F2C637151766}"/>
          </ac:spMkLst>
        </pc:spChg>
        <pc:spChg chg="mod">
          <ac:chgData name="Denise White-Patterson" userId="44f646a0-2f69-434c-9bbf-a5aaa4f40570" providerId="ADAL" clId="{4DCB3BA2-5CE5-4C38-9786-92D4188C1509}" dt="2023-10-17T23:58:35.383" v="57" actId="1076"/>
          <ac:spMkLst>
            <pc:docMk/>
            <pc:sldMk cId="174369481" sldId="443"/>
            <ac:spMk id="11" creationId="{2ABB1B4D-67A1-D948-8EAE-F3260A579F96}"/>
          </ac:spMkLst>
        </pc:spChg>
        <pc:picChg chg="mod">
          <ac:chgData name="Denise White-Patterson" userId="44f646a0-2f69-434c-9bbf-a5aaa4f40570" providerId="ADAL" clId="{4DCB3BA2-5CE5-4C38-9786-92D4188C1509}" dt="2023-10-17T23:57:28.698" v="26" actId="1076"/>
          <ac:picMkLst>
            <pc:docMk/>
            <pc:sldMk cId="174369481" sldId="443"/>
            <ac:picMk id="14" creationId="{E90A2589-76D0-9F4B-B7DE-CE8EA20EE837}"/>
          </ac:picMkLst>
        </pc:picChg>
        <pc:picChg chg="mod">
          <ac:chgData name="Denise White-Patterson" userId="44f646a0-2f69-434c-9bbf-a5aaa4f40570" providerId="ADAL" clId="{4DCB3BA2-5CE5-4C38-9786-92D4188C1509}" dt="2023-10-17T23:57:24.789" v="25" actId="1076"/>
          <ac:picMkLst>
            <pc:docMk/>
            <pc:sldMk cId="174369481" sldId="443"/>
            <ac:picMk id="15" creationId="{934F4B88-13B1-4A43-A274-5086EA91466C}"/>
          </ac:picMkLst>
        </pc:picChg>
      </pc:sldChg>
      <pc:sldChg chg="modSp mod">
        <pc:chgData name="Denise White-Patterson" userId="44f646a0-2f69-434c-9bbf-a5aaa4f40570" providerId="ADAL" clId="{4DCB3BA2-5CE5-4C38-9786-92D4188C1509}" dt="2023-10-18T00:03:06.798" v="106" actId="20577"/>
        <pc:sldMkLst>
          <pc:docMk/>
          <pc:sldMk cId="2348841413" sldId="515"/>
        </pc:sldMkLst>
        <pc:spChg chg="mod">
          <ac:chgData name="Denise White-Patterson" userId="44f646a0-2f69-434c-9bbf-a5aaa4f40570" providerId="ADAL" clId="{4DCB3BA2-5CE5-4C38-9786-92D4188C1509}" dt="2023-10-18T00:02:49.123" v="100" actId="1076"/>
          <ac:spMkLst>
            <pc:docMk/>
            <pc:sldMk cId="2348841413" sldId="515"/>
            <ac:spMk id="4" creationId="{00000000-0000-0000-0000-000000000000}"/>
          </ac:spMkLst>
        </pc:spChg>
        <pc:spChg chg="mod">
          <ac:chgData name="Denise White-Patterson" userId="44f646a0-2f69-434c-9bbf-a5aaa4f40570" providerId="ADAL" clId="{4DCB3BA2-5CE5-4C38-9786-92D4188C1509}" dt="2023-10-18T00:03:06.798" v="106" actId="20577"/>
          <ac:spMkLst>
            <pc:docMk/>
            <pc:sldMk cId="2348841413" sldId="515"/>
            <ac:spMk id="5" creationId="{00000000-0000-0000-0000-000000000000}"/>
          </ac:spMkLst>
        </pc:spChg>
        <pc:spChg chg="mod">
          <ac:chgData name="Denise White-Patterson" userId="44f646a0-2f69-434c-9bbf-a5aaa4f40570" providerId="ADAL" clId="{4DCB3BA2-5CE5-4C38-9786-92D4188C1509}" dt="2023-10-18T00:02:22.133" v="95" actId="1076"/>
          <ac:spMkLst>
            <pc:docMk/>
            <pc:sldMk cId="2348841413" sldId="515"/>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14A243-F8E9-4E65-8E83-67D811068DE8}" type="datetimeFigureOut">
              <a:rPr lang="en-US" smtClean="0"/>
              <a:t>10/17/2023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A7DFA4-663D-4964-853D-AA290E1A8A83}" type="slidenum">
              <a:rPr lang="en-US" smtClean="0"/>
              <a:t>‹#›</a:t>
            </a:fld>
            <a:endParaRPr lang="en-US" dirty="0"/>
          </a:p>
        </p:txBody>
      </p:sp>
    </p:spTree>
    <p:extLst>
      <p:ext uri="{BB962C8B-B14F-4D97-AF65-F5344CB8AC3E}">
        <p14:creationId xmlns:p14="http://schemas.microsoft.com/office/powerpoint/2010/main" val="1194523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0BE45-F936-4BC2-97AD-464C62441C90}" type="datetimeFigureOut">
              <a:rPr lang="en-US" smtClean="0"/>
              <a:t>10/17/2023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FCC45-62B1-43C9-9A11-0C6F0123AEC0}" type="slidenum">
              <a:rPr lang="en-US" smtClean="0"/>
              <a:t>‹#›</a:t>
            </a:fld>
            <a:endParaRPr lang="en-US" dirty="0"/>
          </a:p>
        </p:txBody>
      </p:sp>
    </p:spTree>
    <p:extLst>
      <p:ext uri="{BB962C8B-B14F-4D97-AF65-F5344CB8AC3E}">
        <p14:creationId xmlns:p14="http://schemas.microsoft.com/office/powerpoint/2010/main" val="4841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DC7DA-C580-40D2-90A1-325B161552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05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86F-4F99-384D-A80F-7C4FD0864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44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DC7DA-C580-40D2-90A1-325B161552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79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A67F86-2F25-4BBB-BB33-361E73C8EF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89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FCC45-62B1-43C9-9A11-0C6F0123AEC0}" type="slidenum">
              <a:rPr lang="en-US" smtClean="0"/>
              <a:t>6</a:t>
            </a:fld>
            <a:endParaRPr lang="en-US" dirty="0"/>
          </a:p>
        </p:txBody>
      </p:sp>
    </p:spTree>
    <p:extLst>
      <p:ext uri="{BB962C8B-B14F-4D97-AF65-F5344CB8AC3E}">
        <p14:creationId xmlns:p14="http://schemas.microsoft.com/office/powerpoint/2010/main" val="324420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DC7DA-C580-40D2-90A1-325B161552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684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3FCC45-62B1-43C9-9A11-0C6F0123AEC0}" type="slidenum">
              <a:rPr lang="en-US" smtClean="0"/>
              <a:t>8</a:t>
            </a:fld>
            <a:endParaRPr lang="en-US" dirty="0"/>
          </a:p>
        </p:txBody>
      </p:sp>
    </p:spTree>
    <p:extLst>
      <p:ext uri="{BB962C8B-B14F-4D97-AF65-F5344CB8AC3E}">
        <p14:creationId xmlns:p14="http://schemas.microsoft.com/office/powerpoint/2010/main" val="397000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3386F-4F99-384D-A80F-7C4FD08646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00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DC7DA-C580-40D2-90A1-325B161552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416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0518" t="10405" b="3344"/>
          <a:stretch/>
        </p:blipFill>
        <p:spPr>
          <a:xfrm flipH="1">
            <a:off x="2713662" y="0"/>
            <a:ext cx="9478337" cy="6858000"/>
          </a:xfrm>
          <a:prstGeom prst="rect">
            <a:avLst/>
          </a:prstGeom>
        </p:spPr>
      </p:pic>
    </p:spTree>
    <p:extLst>
      <p:ext uri="{BB962C8B-B14F-4D97-AF65-F5344CB8AC3E}">
        <p14:creationId xmlns:p14="http://schemas.microsoft.com/office/powerpoint/2010/main" val="303050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 Divider">
    <p:bg>
      <p:bgPr>
        <a:solidFill>
          <a:schemeClr val="accent6"/>
        </a:solidFill>
        <a:effectLst/>
      </p:bgPr>
    </p:bg>
    <p:spTree>
      <p:nvGrpSpPr>
        <p:cNvPr id="1" name=""/>
        <p:cNvGrpSpPr/>
        <p:nvPr/>
      </p:nvGrpSpPr>
      <p:grpSpPr>
        <a:xfrm>
          <a:off x="0" y="0"/>
          <a:ext cx="0" cy="0"/>
          <a:chOff x="0" y="0"/>
          <a:chExt cx="0" cy="0"/>
        </a:xfrm>
      </p:grpSpPr>
      <p:sp>
        <p:nvSpPr>
          <p:cNvPr id="4" name="Rectangle 3"/>
          <p:cNvSpPr/>
          <p:nvPr userDrawn="1"/>
        </p:nvSpPr>
        <p:spPr>
          <a:xfrm>
            <a:off x="2162628" y="5146638"/>
            <a:ext cx="10029371" cy="17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Rectangle 4"/>
          <p:cNvSpPr/>
          <p:nvPr userDrawn="1"/>
        </p:nvSpPr>
        <p:spPr>
          <a:xfrm>
            <a:off x="1" y="5146638"/>
            <a:ext cx="2162628" cy="1711362"/>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1CAA1263-CEFB-0E4A-BF2E-674B12068B34}"/>
              </a:ext>
            </a:extLst>
          </p:cNvPr>
          <p:cNvSpPr/>
          <p:nvPr userDrawn="1"/>
        </p:nvSpPr>
        <p:spPr>
          <a:xfrm>
            <a:off x="-1387" y="0"/>
            <a:ext cx="12192000" cy="5146638"/>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13"/>
          <p:cNvSpPr>
            <a:spLocks noGrp="1"/>
          </p:cNvSpPr>
          <p:nvPr>
            <p:ph type="body" sz="quarter" idx="10"/>
          </p:nvPr>
        </p:nvSpPr>
        <p:spPr>
          <a:xfrm>
            <a:off x="-4574" y="5146675"/>
            <a:ext cx="2163233" cy="1711325"/>
          </a:xfrm>
        </p:spPr>
        <p:txBody>
          <a:bodyPr anchor="ctr"/>
          <a:lstStyle>
            <a:lvl1pPr algn="ctr">
              <a:lnSpc>
                <a:spcPts val="8000"/>
              </a:lnSpc>
              <a:spcBef>
                <a:spcPts val="0"/>
              </a:spcBef>
              <a:spcAft>
                <a:spcPts val="0"/>
              </a:spcAft>
              <a:defRPr sz="8000" b="0">
                <a:solidFill>
                  <a:schemeClr val="accent6"/>
                </a:solidFill>
              </a:defRPr>
            </a:lvl1pPr>
            <a:lvl2pPr>
              <a:defRPr b="0">
                <a:solidFill>
                  <a:schemeClr val="accent6"/>
                </a:solidFill>
              </a:defRPr>
            </a:lvl2pPr>
            <a:lvl3pPr>
              <a:defRPr b="0">
                <a:solidFill>
                  <a:schemeClr val="accent6"/>
                </a:solidFill>
              </a:defRPr>
            </a:lvl3pPr>
            <a:lvl4pPr>
              <a:defRPr b="0">
                <a:solidFill>
                  <a:schemeClr val="accent6"/>
                </a:solidFill>
              </a:defRPr>
            </a:lvl4pPr>
            <a:lvl5pPr>
              <a:defRPr b="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7475A74-340D-844B-A563-84A31CC5C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8"/>
          </a:xfrm>
          <a:prstGeom prst="rect">
            <a:avLst/>
          </a:prstGeom>
        </p:spPr>
      </p:pic>
      <p:sp>
        <p:nvSpPr>
          <p:cNvPr id="10" name="Title 1">
            <a:extLst>
              <a:ext uri="{FF2B5EF4-FFF2-40B4-BE49-F238E27FC236}">
                <a16:creationId xmlns:a16="http://schemas.microsoft.com/office/drawing/2014/main" id="{36C0DBF7-2ED4-D342-9CF4-E72F1FFBF3C4}"/>
              </a:ext>
            </a:extLst>
          </p:cNvPr>
          <p:cNvSpPr>
            <a:spLocks noGrp="1"/>
          </p:cNvSpPr>
          <p:nvPr>
            <p:ph type="title"/>
          </p:nvPr>
        </p:nvSpPr>
        <p:spPr>
          <a:xfrm>
            <a:off x="454428" y="2126520"/>
            <a:ext cx="11280371" cy="573578"/>
          </a:xfrm>
        </p:spPr>
        <p:txBody>
          <a:bodyPr/>
          <a:lstStyle>
            <a:lvl1pPr>
              <a:defRPr>
                <a:solidFill>
                  <a:schemeClr val="accent6"/>
                </a:solidFill>
              </a:defRPr>
            </a:lvl1pPr>
          </a:lstStyle>
          <a:p>
            <a:r>
              <a:rPr lang="en-US"/>
              <a:t>Click to edit Master title style</a:t>
            </a:r>
          </a:p>
        </p:txBody>
      </p:sp>
      <p:sp>
        <p:nvSpPr>
          <p:cNvPr id="11" name="Text Placeholder 3">
            <a:extLst>
              <a:ext uri="{FF2B5EF4-FFF2-40B4-BE49-F238E27FC236}">
                <a16:creationId xmlns:a16="http://schemas.microsoft.com/office/drawing/2014/main" id="{9AAFE87C-BA09-794D-83DA-CD28CD784261}"/>
              </a:ext>
            </a:extLst>
          </p:cNvPr>
          <p:cNvSpPr>
            <a:spLocks noGrp="1"/>
          </p:cNvSpPr>
          <p:nvPr>
            <p:ph type="body" sz="quarter" idx="11" hasCustomPrompt="1"/>
          </p:nvPr>
        </p:nvSpPr>
        <p:spPr>
          <a:xfrm>
            <a:off x="454430" y="2812775"/>
            <a:ext cx="11280370" cy="105354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67006426"/>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Full Color - Title + Content">
    <p:bg>
      <p:bgPr>
        <a:solidFill>
          <a:schemeClr val="accent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952CB8-6708-1742-9663-CB068239178D}"/>
              </a:ext>
            </a:extLst>
          </p:cNvPr>
          <p:cNvSpPr/>
          <p:nvPr userDrawn="1"/>
        </p:nvSpPr>
        <p:spPr>
          <a:xfrm>
            <a:off x="-1387" y="0"/>
            <a:ext cx="12192000" cy="128016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4362D87B-FE30-6942-94FA-13278235C3D0}"/>
              </a:ext>
            </a:extLst>
          </p:cNvPr>
          <p:cNvSpPr/>
          <p:nvPr userDrawn="1"/>
        </p:nvSpPr>
        <p:spPr>
          <a:xfrm>
            <a:off x="-1387" y="1280160"/>
            <a:ext cx="12192000" cy="55778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54428" y="407324"/>
            <a:ext cx="11280371" cy="573578"/>
          </a:xfrm>
        </p:spPr>
        <p:txBody>
          <a:bodyPr/>
          <a:lstStyle>
            <a:lvl1pPr>
              <a:defRPr>
                <a:solidFill>
                  <a:schemeClr val="accent6"/>
                </a:solidFill>
              </a:defRPr>
            </a:lvl1pPr>
          </a:lstStyle>
          <a:p>
            <a:r>
              <a:rPr lang="en-US"/>
              <a:t>Click to edit Master title style</a:t>
            </a:r>
          </a:p>
        </p:txBody>
      </p:sp>
      <p:sp>
        <p:nvSpPr>
          <p:cNvPr id="9"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6"/>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0" name="TextBox 9"/>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6"/>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1"/>
          </p:nvPr>
        </p:nvSpPr>
        <p:spPr>
          <a:xfrm>
            <a:off x="454430" y="1600200"/>
            <a:ext cx="11280370"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3"/>
          </p:nvPr>
        </p:nvSpPr>
        <p:spPr>
          <a:xfrm>
            <a:off x="455085" y="5851021"/>
            <a:ext cx="9501716" cy="476755"/>
          </a:xfrm>
        </p:spPr>
        <p:txBody>
          <a:bodyPr>
            <a:normAutofit/>
          </a:bodyPr>
          <a:lstStyle>
            <a:lvl1pPr>
              <a:lnSpc>
                <a:spcPts val="1200"/>
              </a:lnSpc>
              <a:defRPr sz="800" b="0">
                <a:solidFill>
                  <a:schemeClr val="accent6"/>
                </a:solidFill>
              </a:defRPr>
            </a:lvl1pPr>
          </a:lstStyle>
          <a:p>
            <a:pPr lvl="0"/>
            <a:r>
              <a:rPr lang="en-US"/>
              <a:t>Click to edit Master text styles</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8"/>
          </a:xfrm>
          <a:prstGeom prst="rect">
            <a:avLst/>
          </a:prstGeom>
        </p:spPr>
      </p:pic>
    </p:spTree>
    <p:extLst>
      <p:ext uri="{BB962C8B-B14F-4D97-AF65-F5344CB8AC3E}">
        <p14:creationId xmlns:p14="http://schemas.microsoft.com/office/powerpoint/2010/main" val="481647109"/>
      </p:ext>
    </p:extLst>
  </p:cSld>
  <p:clrMapOvr>
    <a:masterClrMapping/>
  </p:clrMapOvr>
  <p:extLst>
    <p:ext uri="{DCECCB84-F9BA-43D5-87BE-67443E8EF086}">
      <p15:sldGuideLst xmlns:p15="http://schemas.microsoft.com/office/powerpoint/2012/main">
        <p15:guide id="1" orient="horz" pos="1005">
          <p15:clr>
            <a:srgbClr val="FBAE40"/>
          </p15:clr>
        </p15:guide>
        <p15:guide id="2" pos="3840">
          <p15:clr>
            <a:srgbClr val="FBAE40"/>
          </p15:clr>
        </p15:guide>
        <p15:guide id="5" orient="horz" pos="8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Full Color - Two Columns">
    <p:bg>
      <p:bgPr>
        <a:solidFill>
          <a:schemeClr val="accent6"/>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3E6DE5-BDD4-C44A-8FE4-9A5F222B4D3F}"/>
              </a:ext>
            </a:extLst>
          </p:cNvPr>
          <p:cNvSpPr/>
          <p:nvPr userDrawn="1"/>
        </p:nvSpPr>
        <p:spPr>
          <a:xfrm>
            <a:off x="-1387" y="0"/>
            <a:ext cx="12192000" cy="128016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33A40C9E-EADB-F54A-A66E-1302B8046071}"/>
              </a:ext>
            </a:extLst>
          </p:cNvPr>
          <p:cNvSpPr/>
          <p:nvPr userDrawn="1"/>
        </p:nvSpPr>
        <p:spPr>
          <a:xfrm>
            <a:off x="-1387" y="1280160"/>
            <a:ext cx="12192000" cy="55778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12"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6"/>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3" name="TextBox 12"/>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6"/>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0"/>
          </p:nvPr>
        </p:nvSpPr>
        <p:spPr>
          <a:xfrm>
            <a:off x="454431" y="1597026"/>
            <a:ext cx="5425669" cy="41941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6311900" y="1597024"/>
            <a:ext cx="5291667" cy="419417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p:cNvSpPr>
            <a:spLocks noGrp="1"/>
          </p:cNvSpPr>
          <p:nvPr>
            <p:ph type="body" sz="quarter" idx="13"/>
          </p:nvPr>
        </p:nvSpPr>
        <p:spPr>
          <a:xfrm>
            <a:off x="455085" y="5851021"/>
            <a:ext cx="9501716" cy="476755"/>
          </a:xfrm>
        </p:spPr>
        <p:txBody>
          <a:bodyPr>
            <a:normAutofit/>
          </a:bodyPr>
          <a:lstStyle>
            <a:lvl1pPr>
              <a:lnSpc>
                <a:spcPts val="1200"/>
              </a:lnSpc>
              <a:defRPr sz="800" b="0">
                <a:solidFill>
                  <a:schemeClr val="accent6"/>
                </a:solidFill>
              </a:defRPr>
            </a:lvl1pPr>
          </a:lstStyle>
          <a:p>
            <a:pPr lvl="0"/>
            <a:r>
              <a:rPr lang="en-US"/>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8"/>
          </a:xfrm>
          <a:prstGeom prst="rect">
            <a:avLst/>
          </a:prstGeom>
        </p:spPr>
      </p:pic>
    </p:spTree>
    <p:extLst>
      <p:ext uri="{BB962C8B-B14F-4D97-AF65-F5344CB8AC3E}">
        <p14:creationId xmlns:p14="http://schemas.microsoft.com/office/powerpoint/2010/main" val="1466308077"/>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Full Color - Three Columns">
    <p:bg>
      <p:bgPr>
        <a:solidFill>
          <a:schemeClr val="accent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61A350-76A3-1243-BF98-7DFCE38AE39B}"/>
              </a:ext>
            </a:extLst>
          </p:cNvPr>
          <p:cNvSpPr/>
          <p:nvPr userDrawn="1"/>
        </p:nvSpPr>
        <p:spPr>
          <a:xfrm>
            <a:off x="-1387" y="0"/>
            <a:ext cx="12192000" cy="128016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1B0577BB-4D52-EF4A-8E56-7ED39B80650E}"/>
              </a:ext>
            </a:extLst>
          </p:cNvPr>
          <p:cNvSpPr/>
          <p:nvPr userDrawn="1"/>
        </p:nvSpPr>
        <p:spPr>
          <a:xfrm>
            <a:off x="-1387" y="1280160"/>
            <a:ext cx="12192000" cy="55778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8"/>
          </a:xfrm>
          <a:prstGeom prst="rect">
            <a:avLst/>
          </a:prstGeom>
        </p:spPr>
      </p:pic>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4" name="Text Placeholder 3"/>
          <p:cNvSpPr>
            <a:spLocks noGrp="1"/>
          </p:cNvSpPr>
          <p:nvPr>
            <p:ph type="body" sz="quarter" idx="10"/>
          </p:nvPr>
        </p:nvSpPr>
        <p:spPr>
          <a:xfrm>
            <a:off x="457200" y="1600200"/>
            <a:ext cx="3524250"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348163" y="1600200"/>
            <a:ext cx="3524250"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2"/>
          </p:nvPr>
        </p:nvSpPr>
        <p:spPr>
          <a:xfrm>
            <a:off x="8210550" y="1600200"/>
            <a:ext cx="3524250"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6"/>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6"/>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0"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3296769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4" name="TextBox 3"/>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5" name="Text Placeholder 4"/>
          <p:cNvSpPr>
            <a:spLocks noGrp="1"/>
          </p:cNvSpPr>
          <p:nvPr>
            <p:ph type="body" sz="quarter" idx="10"/>
          </p:nvPr>
        </p:nvSpPr>
        <p:spPr>
          <a:xfrm>
            <a:off x="454430" y="1600201"/>
            <a:ext cx="11149137"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1091038628"/>
      </p:ext>
    </p:extLst>
  </p:cSld>
  <p:clrMapOvr>
    <a:masterClrMapping/>
  </p:clrMapOvr>
  <p:extLst>
    <p:ext uri="{DCECCB84-F9BA-43D5-87BE-67443E8EF086}">
      <p15:sldGuideLst xmlns:p15="http://schemas.microsoft.com/office/powerpoint/2012/main">
        <p15:guide id="1" orient="horz" pos="4176">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7518" y="6068291"/>
            <a:ext cx="1066581" cy="533722"/>
          </a:xfrm>
          <a:prstGeom prst="rect">
            <a:avLst/>
          </a:prstGeom>
        </p:spPr>
      </p:pic>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0"/>
          </p:nvPr>
        </p:nvSpPr>
        <p:spPr>
          <a:xfrm>
            <a:off x="455084" y="1600201"/>
            <a:ext cx="5425016"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6311900" y="1600201"/>
            <a:ext cx="5422899"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652532566"/>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guide id="3" pos="3704">
          <p15:clr>
            <a:srgbClr val="FBAE40"/>
          </p15:clr>
        </p15:guide>
        <p15:guide id="4" pos="39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4" name="Text Placeholder 3"/>
          <p:cNvSpPr>
            <a:spLocks noGrp="1"/>
          </p:cNvSpPr>
          <p:nvPr>
            <p:ph type="body" sz="quarter" idx="10"/>
          </p:nvPr>
        </p:nvSpPr>
        <p:spPr>
          <a:xfrm>
            <a:off x="457200" y="1600200"/>
            <a:ext cx="3524250"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348163" y="1600200"/>
            <a:ext cx="3524250"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2"/>
          </p:nvPr>
        </p:nvSpPr>
        <p:spPr>
          <a:xfrm>
            <a:off x="8210550" y="1600200"/>
            <a:ext cx="3524250"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0"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3614377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ntent + Inset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7518" y="6068291"/>
            <a:ext cx="1066581" cy="533722"/>
          </a:xfrm>
          <a:prstGeom prst="rect">
            <a:avLst/>
          </a:prstGeom>
        </p:spPr>
      </p:pic>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Picture Placeholder 3"/>
          <p:cNvSpPr>
            <a:spLocks noGrp="1"/>
          </p:cNvSpPr>
          <p:nvPr>
            <p:ph type="pic" sz="quarter" idx="13"/>
          </p:nvPr>
        </p:nvSpPr>
        <p:spPr>
          <a:xfrm>
            <a:off x="6311900" y="1600200"/>
            <a:ext cx="5422899" cy="3862448"/>
          </a:xfrm>
        </p:spPr>
        <p:txBody>
          <a:bodyPr/>
          <a:lstStyle>
            <a:lvl1pPr>
              <a:defRPr b="0">
                <a:solidFill>
                  <a:srgbClr val="000000"/>
                </a:solidFill>
              </a:defRPr>
            </a:lvl1pPr>
          </a:lstStyle>
          <a:p>
            <a:endParaRPr lang="en-US" dirty="0"/>
          </a:p>
        </p:txBody>
      </p:sp>
      <p:sp>
        <p:nvSpPr>
          <p:cNvPr id="5" name="Text Placeholder 4"/>
          <p:cNvSpPr>
            <a:spLocks noGrp="1"/>
          </p:cNvSpPr>
          <p:nvPr>
            <p:ph type="body" sz="quarter" idx="14"/>
          </p:nvPr>
        </p:nvSpPr>
        <p:spPr>
          <a:xfrm>
            <a:off x="454430" y="1600200"/>
            <a:ext cx="5425671" cy="41735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693030912"/>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hoto +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096000" cy="6858000"/>
          </a:xfrm>
        </p:spPr>
        <p:txBody>
          <a:bodyPr/>
          <a:lstStyle>
            <a:lvl1pPr>
              <a:defRPr b="0">
                <a:solidFill>
                  <a:srgbClr val="000000"/>
                </a:solidFill>
              </a:defRPr>
            </a:lvl1pPr>
          </a:lstStyle>
          <a:p>
            <a:endParaRPr lang="en-US" dirty="0"/>
          </a:p>
        </p:txBody>
      </p:sp>
      <p:sp>
        <p:nvSpPr>
          <p:cNvPr id="2" name="Title 1"/>
          <p:cNvSpPr>
            <a:spLocks noGrp="1"/>
          </p:cNvSpPr>
          <p:nvPr>
            <p:ph type="title"/>
          </p:nvPr>
        </p:nvSpPr>
        <p:spPr>
          <a:xfrm>
            <a:off x="6555180" y="1297335"/>
            <a:ext cx="5179620" cy="1554711"/>
          </a:xfrm>
        </p:spPr>
        <p:txBody>
          <a:bodyPr>
            <a:normAutofit/>
          </a:bodyPr>
          <a:lstStyle>
            <a:lvl1pPr>
              <a:lnSpc>
                <a:spcPts val="3200"/>
              </a:lnSpc>
              <a:defRPr sz="2600">
                <a:solidFill>
                  <a:schemeClr val="tx2"/>
                </a:solidFill>
              </a:defRPr>
            </a:lvl1pPr>
          </a:lstStyle>
          <a:p>
            <a:r>
              <a:rPr lang="en-US"/>
              <a:t>Click to edit Master title style</a:t>
            </a:r>
          </a:p>
        </p:txBody>
      </p:sp>
      <p:sp>
        <p:nvSpPr>
          <p:cNvPr id="13"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bg1"/>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7" name="TextBox 16"/>
          <p:cNvSpPr txBox="1"/>
          <p:nvPr userDrawn="1"/>
        </p:nvSpPr>
        <p:spPr>
          <a:xfrm>
            <a:off x="6580894" y="6068292"/>
            <a:ext cx="4090097" cy="58477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7" name="Text Placeholder 6"/>
          <p:cNvSpPr>
            <a:spLocks noGrp="1"/>
          </p:cNvSpPr>
          <p:nvPr>
            <p:ph type="body" sz="quarter" idx="12"/>
          </p:nvPr>
        </p:nvSpPr>
        <p:spPr>
          <a:xfrm>
            <a:off x="6555180" y="3038476"/>
            <a:ext cx="5179619" cy="24844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6"/>
          </p:nvPr>
        </p:nvSpPr>
        <p:spPr>
          <a:xfrm>
            <a:off x="6555181" y="5522915"/>
            <a:ext cx="5115888" cy="535853"/>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1736703028"/>
      </p:ext>
    </p:extLst>
  </p:cSld>
  <p:clrMapOvr>
    <a:masterClrMapping/>
  </p:clrMapOvr>
  <p:extLst>
    <p:ext uri="{DCECCB84-F9BA-43D5-87BE-67443E8EF086}">
      <p15:sldGuideLst xmlns:p15="http://schemas.microsoft.com/office/powerpoint/2012/main">
        <p15:guide id="1" orient="horz" pos="100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Feature - Two Icons">
    <p:bg>
      <p:bgPr>
        <a:solidFill>
          <a:schemeClr val="accent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028D0E-3521-B24E-9A0C-7155FA7D6052}"/>
              </a:ext>
            </a:extLst>
          </p:cNvPr>
          <p:cNvSpPr/>
          <p:nvPr userDrawn="1"/>
        </p:nvSpPr>
        <p:spPr>
          <a:xfrm>
            <a:off x="6096000" y="0"/>
            <a:ext cx="6096000"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6"/>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0" name="TextBox 9"/>
          <p:cNvSpPr txBox="1"/>
          <p:nvPr userDrawn="1"/>
        </p:nvSpPr>
        <p:spPr>
          <a:xfrm>
            <a:off x="6506095" y="6149183"/>
            <a:ext cx="5176059"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6"/>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3" name="Text Placeholder 2"/>
          <p:cNvSpPr>
            <a:spLocks noGrp="1"/>
          </p:cNvSpPr>
          <p:nvPr>
            <p:ph type="body" sz="quarter" idx="14"/>
          </p:nvPr>
        </p:nvSpPr>
        <p:spPr>
          <a:xfrm>
            <a:off x="457200" y="2586038"/>
            <a:ext cx="5128684" cy="3262312"/>
          </a:xfrm>
        </p:spPr>
        <p:txBody>
          <a:bodyPr/>
          <a:lstStyle>
            <a:lvl1pPr>
              <a:lnSpc>
                <a:spcPts val="3000"/>
              </a:lnSpc>
              <a:spcBef>
                <a:spcPts val="0"/>
              </a:spcBef>
              <a:spcAft>
                <a:spcPts val="2000"/>
              </a:spcAft>
              <a:defRPr sz="2600" b="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5"/>
          </p:nvPr>
        </p:nvSpPr>
        <p:spPr>
          <a:xfrm>
            <a:off x="6517217" y="2586038"/>
            <a:ext cx="5217583" cy="3262312"/>
          </a:xfrm>
        </p:spPr>
        <p:txBody>
          <a:bodyPr/>
          <a:lstStyle>
            <a:lvl1pPr>
              <a:lnSpc>
                <a:spcPts val="3000"/>
              </a:lnSpc>
              <a:spcBef>
                <a:spcPts val="0"/>
              </a:spcBef>
              <a:spcAft>
                <a:spcPts val="2000"/>
              </a:spcAft>
              <a:defRPr sz="2600" b="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6"/>
          </p:nvPr>
        </p:nvSpPr>
        <p:spPr>
          <a:xfrm>
            <a:off x="807524" y="6149182"/>
            <a:ext cx="4778361" cy="546150"/>
          </a:xfrm>
        </p:spPr>
        <p:txBody>
          <a:bodyPr>
            <a:normAutofit/>
          </a:bodyPr>
          <a:lstStyle>
            <a:lvl1pPr>
              <a:lnSpc>
                <a:spcPts val="1200"/>
              </a:lnSpc>
              <a:defRPr sz="800" b="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2406411997"/>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77369" y="-1"/>
            <a:ext cx="11814631" cy="6858001"/>
          </a:xfrm>
          <a:prstGeom prst="rect">
            <a:avLst/>
          </a:prstGeom>
        </p:spPr>
      </p:pic>
    </p:spTree>
    <p:extLst>
      <p:ext uri="{BB962C8B-B14F-4D97-AF65-F5344CB8AC3E}">
        <p14:creationId xmlns:p14="http://schemas.microsoft.com/office/powerpoint/2010/main" val="1226074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Full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9" name="Table Placeholder 8"/>
          <p:cNvSpPr>
            <a:spLocks noGrp="1"/>
          </p:cNvSpPr>
          <p:nvPr>
            <p:ph type="tbl" sz="quarter" idx="10"/>
          </p:nvPr>
        </p:nvSpPr>
        <p:spPr>
          <a:xfrm>
            <a:off x="454431" y="1600201"/>
            <a:ext cx="11280368" cy="4181475"/>
          </a:xfrm>
        </p:spPr>
        <p:txBody>
          <a:bodyPr/>
          <a:lstStyle>
            <a:lvl1pPr>
              <a:defRPr b="0"/>
            </a:lvl1pPr>
          </a:lstStyle>
          <a:p>
            <a:endParaRPr lang="en-US" dirty="0"/>
          </a:p>
        </p:txBody>
      </p:sp>
      <p:sp>
        <p:nvSpPr>
          <p:cNvPr id="6"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8" name="TextBox 7"/>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1"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3685378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Full Bar Chart">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454430" y="1600200"/>
            <a:ext cx="11280369" cy="4181476"/>
          </a:xfrm>
        </p:spPr>
        <p:txBody>
          <a:bodyPr/>
          <a:lstStyle>
            <a:lvl1pPr>
              <a:defRPr b="0"/>
            </a:lvl1pPr>
          </a:lstStyle>
          <a:p>
            <a:endParaRPr lang="en-US"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8" name="TextBox 7"/>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0"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2682027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Bar Chart +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7518" y="6068291"/>
            <a:ext cx="1066581" cy="533722"/>
          </a:xfrm>
          <a:prstGeom prst="rect">
            <a:avLst/>
          </a:prstGeom>
        </p:spPr>
      </p:pic>
      <p:sp>
        <p:nvSpPr>
          <p:cNvPr id="3" name="Rectangle 2"/>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Chart Placeholder 6"/>
          <p:cNvSpPr>
            <a:spLocks noGrp="1"/>
          </p:cNvSpPr>
          <p:nvPr>
            <p:ph type="chart" sz="quarter" idx="10"/>
          </p:nvPr>
        </p:nvSpPr>
        <p:spPr>
          <a:xfrm>
            <a:off x="448735" y="1119188"/>
            <a:ext cx="4936066" cy="4402952"/>
          </a:xfrm>
        </p:spPr>
        <p:txBody>
          <a:bodyPr/>
          <a:lstStyle>
            <a:lvl1pPr>
              <a:defRPr b="0">
                <a:solidFill>
                  <a:schemeClr val="accent6"/>
                </a:solidFill>
              </a:defRPr>
            </a:lvl1pPr>
          </a:lstStyle>
          <a:p>
            <a:endParaRPr lang="en-US" dirty="0"/>
          </a:p>
        </p:txBody>
      </p:sp>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6"/>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4" name="Title 1"/>
          <p:cNvSpPr>
            <a:spLocks noGrp="1"/>
          </p:cNvSpPr>
          <p:nvPr>
            <p:ph type="title"/>
          </p:nvPr>
        </p:nvSpPr>
        <p:spPr>
          <a:xfrm>
            <a:off x="6555180" y="1278284"/>
            <a:ext cx="5179620" cy="1554711"/>
          </a:xfrm>
        </p:spPr>
        <p:txBody>
          <a:bodyPr>
            <a:normAutofit/>
          </a:bodyPr>
          <a:lstStyle>
            <a:lvl1pPr>
              <a:lnSpc>
                <a:spcPts val="3200"/>
              </a:lnSpc>
              <a:defRPr sz="2600">
                <a:solidFill>
                  <a:schemeClr val="tx2"/>
                </a:solidFill>
              </a:defRPr>
            </a:lvl1pPr>
          </a:lstStyle>
          <a:p>
            <a:r>
              <a:rPr lang="en-US"/>
              <a:t>Click to edit Master title style</a:t>
            </a:r>
          </a:p>
        </p:txBody>
      </p:sp>
      <p:sp>
        <p:nvSpPr>
          <p:cNvPr id="17" name="TextBox 16"/>
          <p:cNvSpPr txBox="1"/>
          <p:nvPr userDrawn="1"/>
        </p:nvSpPr>
        <p:spPr>
          <a:xfrm>
            <a:off x="6580894" y="6068292"/>
            <a:ext cx="4090097" cy="58477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3"/>
          </p:nvPr>
        </p:nvSpPr>
        <p:spPr>
          <a:xfrm>
            <a:off x="6555318" y="3017839"/>
            <a:ext cx="5179716" cy="2763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16"/>
          </p:nvPr>
        </p:nvSpPr>
        <p:spPr>
          <a:xfrm>
            <a:off x="807524" y="6149182"/>
            <a:ext cx="4577277" cy="546150"/>
          </a:xfrm>
        </p:spPr>
        <p:txBody>
          <a:bodyPr>
            <a:normAutofit/>
          </a:bodyPr>
          <a:lstStyle>
            <a:lvl1pPr>
              <a:lnSpc>
                <a:spcPts val="1200"/>
              </a:lnSpc>
              <a:defRPr sz="800" b="0">
                <a:solidFill>
                  <a:schemeClr val="accent6"/>
                </a:solidFill>
              </a:defRPr>
            </a:lvl1pPr>
          </a:lstStyle>
          <a:p>
            <a:pPr lvl="0"/>
            <a:r>
              <a:rPr lang="en-US"/>
              <a:t>Click to edit Master text styles</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3921109906"/>
      </p:ext>
    </p:extLst>
  </p:cSld>
  <p:clrMapOvr>
    <a:masterClrMapping/>
  </p:clrMapOvr>
  <p:extLst>
    <p:ext uri="{DCECCB84-F9BA-43D5-87BE-67443E8EF086}">
      <p15:sldGuideLst xmlns:p15="http://schemas.microsoft.com/office/powerpoint/2012/main">
        <p15:guide id="1" orient="horz" pos="100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tx2"/>
                </a:solidFill>
              </a:rPr>
              <a:pPr algn="r"/>
              <a:t>‹#›</a:t>
            </a:fld>
            <a:endParaRPr lang="en-US" sz="1067" dirty="0">
              <a:solidFill>
                <a:schemeClr val="tx2"/>
              </a:solidFill>
            </a:endParaRPr>
          </a:p>
        </p:txBody>
      </p:sp>
      <p:sp>
        <p:nvSpPr>
          <p:cNvPr id="8" name="TextBox 7"/>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tx2"/>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pic>
        <p:nvPicPr>
          <p:cNvPr id="9" name="Picture 8">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3188319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Divider">
    <p:bg>
      <p:bgPr>
        <a:solidFill>
          <a:schemeClr val="accent6"/>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1"/>
            <a:ext cx="12192000" cy="5146675"/>
          </a:xfrm>
        </p:spPr>
        <p:txBody>
          <a:bodyPr/>
          <a:lstStyle>
            <a:lvl1pPr>
              <a:defRPr b="0"/>
            </a:lvl1pPr>
          </a:lstStyle>
          <a:p>
            <a:endParaRPr lang="en-US" dirty="0"/>
          </a:p>
        </p:txBody>
      </p:sp>
      <p:sp>
        <p:nvSpPr>
          <p:cNvPr id="4" name="Rectangle 3"/>
          <p:cNvSpPr/>
          <p:nvPr userDrawn="1"/>
        </p:nvSpPr>
        <p:spPr>
          <a:xfrm>
            <a:off x="2162628" y="5146638"/>
            <a:ext cx="10029371" cy="1711362"/>
          </a:xfrm>
          <a:prstGeom prst="rect">
            <a:avLst/>
          </a:prstGeom>
          <a:solidFill>
            <a:srgbClr val="9F2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2699657" y="5366657"/>
            <a:ext cx="7669761" cy="1121228"/>
          </a:xfrm>
        </p:spPr>
        <p:txBody>
          <a:bodyPr anchor="ctr">
            <a:normAutofit/>
          </a:bodyPr>
          <a:lstStyle>
            <a:lvl1pPr algn="l">
              <a:lnSpc>
                <a:spcPts val="3600"/>
              </a:lnSpc>
              <a:defRPr sz="3000">
                <a:solidFill>
                  <a:schemeClr val="accent6"/>
                </a:solidFill>
              </a:defRPr>
            </a:lvl1pPr>
          </a:lstStyle>
          <a:p>
            <a:r>
              <a:rPr lang="en-US"/>
              <a:t>Click to edit Master title style</a:t>
            </a:r>
          </a:p>
        </p:txBody>
      </p:sp>
      <p:sp>
        <p:nvSpPr>
          <p:cNvPr id="5" name="Rectangle 4"/>
          <p:cNvSpPr/>
          <p:nvPr userDrawn="1"/>
        </p:nvSpPr>
        <p:spPr>
          <a:xfrm>
            <a:off x="1" y="5146638"/>
            <a:ext cx="2162628" cy="1711362"/>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13"/>
          <p:cNvSpPr>
            <a:spLocks noGrp="1"/>
          </p:cNvSpPr>
          <p:nvPr>
            <p:ph type="body" sz="quarter" idx="10"/>
          </p:nvPr>
        </p:nvSpPr>
        <p:spPr>
          <a:xfrm>
            <a:off x="0" y="5146675"/>
            <a:ext cx="2163233" cy="1711325"/>
          </a:xfrm>
          <a:solidFill>
            <a:srgbClr val="AD45A0"/>
          </a:solidFill>
        </p:spPr>
        <p:txBody>
          <a:bodyPr anchor="ctr"/>
          <a:lstStyle>
            <a:lvl1pPr algn="ctr">
              <a:lnSpc>
                <a:spcPts val="8000"/>
              </a:lnSpc>
              <a:spcBef>
                <a:spcPts val="0"/>
              </a:spcBef>
              <a:spcAft>
                <a:spcPts val="0"/>
              </a:spcAft>
              <a:defRPr sz="8000" b="0">
                <a:solidFill>
                  <a:schemeClr val="accent6"/>
                </a:solidFill>
              </a:defRPr>
            </a:lvl1pPr>
            <a:lvl2pPr>
              <a:defRPr b="0">
                <a:solidFill>
                  <a:schemeClr val="accent6"/>
                </a:solidFill>
              </a:defRPr>
            </a:lvl2pPr>
            <a:lvl3pPr>
              <a:defRPr b="0">
                <a:solidFill>
                  <a:schemeClr val="accent6"/>
                </a:solidFill>
              </a:defRPr>
            </a:lvl3pPr>
            <a:lvl4pPr>
              <a:defRPr b="0">
                <a:solidFill>
                  <a:schemeClr val="accent6"/>
                </a:solidFill>
              </a:defRPr>
            </a:lvl4pPr>
            <a:lvl5pPr>
              <a:defRPr b="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16194"/>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 Divider">
    <p:bg>
      <p:bgPr>
        <a:solidFill>
          <a:schemeClr val="accent6"/>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1"/>
            <a:ext cx="12192000" cy="5146675"/>
          </a:xfrm>
        </p:spPr>
        <p:txBody>
          <a:bodyPr/>
          <a:lstStyle>
            <a:lvl1pPr>
              <a:defRPr b="0"/>
            </a:lvl1pPr>
          </a:lstStyle>
          <a:p>
            <a:endParaRPr lang="en-US" dirty="0"/>
          </a:p>
        </p:txBody>
      </p:sp>
      <p:sp>
        <p:nvSpPr>
          <p:cNvPr id="4" name="Rectangle 3"/>
          <p:cNvSpPr/>
          <p:nvPr userDrawn="1"/>
        </p:nvSpPr>
        <p:spPr>
          <a:xfrm>
            <a:off x="0" y="5146638"/>
            <a:ext cx="12191999" cy="171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481263" y="5450318"/>
            <a:ext cx="9888155" cy="1121228"/>
          </a:xfrm>
        </p:spPr>
        <p:txBody>
          <a:bodyPr anchor="ctr">
            <a:normAutofit/>
          </a:bodyPr>
          <a:lstStyle>
            <a:lvl1pPr algn="l">
              <a:lnSpc>
                <a:spcPts val="3600"/>
              </a:lnSpc>
              <a:defRPr sz="4000">
                <a:solidFill>
                  <a:schemeClr val="accent6"/>
                </a:solidFill>
              </a:defRPr>
            </a:lvl1pPr>
          </a:lstStyle>
          <a:p>
            <a:r>
              <a:rPr lang="en-US"/>
              <a:t>Click to edit Master title style</a:t>
            </a:r>
          </a:p>
        </p:txBody>
      </p:sp>
    </p:spTree>
    <p:extLst>
      <p:ext uri="{BB962C8B-B14F-4D97-AF65-F5344CB8AC3E}">
        <p14:creationId xmlns:p14="http://schemas.microsoft.com/office/powerpoint/2010/main" val="1076037604"/>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1. Divider">
    <p:bg>
      <p:bgPr>
        <a:solidFill>
          <a:schemeClr val="accent6"/>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ADBAC5-51F9-334A-AF10-D0BC5825C34A}"/>
              </a:ext>
            </a:extLst>
          </p:cNvPr>
          <p:cNvSpPr/>
          <p:nvPr userDrawn="1"/>
        </p:nvSpPr>
        <p:spPr>
          <a:xfrm>
            <a:off x="-2773" y="5146638"/>
            <a:ext cx="2161847" cy="1711362"/>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B8EB93A3-F751-F940-8CEB-40608662A335}"/>
              </a:ext>
            </a:extLst>
          </p:cNvPr>
          <p:cNvSpPr/>
          <p:nvPr userDrawn="1"/>
        </p:nvSpPr>
        <p:spPr>
          <a:xfrm>
            <a:off x="-2773" y="-69419"/>
            <a:ext cx="12192000" cy="5216057"/>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a:off x="2061070" y="5146638"/>
            <a:ext cx="10130929" cy="171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7CF5F5FC-2A92-6041-B20E-E1BBBAB316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8"/>
          </a:xfrm>
          <a:prstGeom prst="rect">
            <a:avLst/>
          </a:prstGeom>
        </p:spPr>
      </p:pic>
      <p:sp>
        <p:nvSpPr>
          <p:cNvPr id="10" name="Title 1">
            <a:extLst>
              <a:ext uri="{FF2B5EF4-FFF2-40B4-BE49-F238E27FC236}">
                <a16:creationId xmlns:a16="http://schemas.microsoft.com/office/drawing/2014/main" id="{4229E01D-BD12-DE49-AF03-3479AA4694B2}"/>
              </a:ext>
            </a:extLst>
          </p:cNvPr>
          <p:cNvSpPr>
            <a:spLocks noGrp="1"/>
          </p:cNvSpPr>
          <p:nvPr>
            <p:ph type="title"/>
          </p:nvPr>
        </p:nvSpPr>
        <p:spPr>
          <a:xfrm>
            <a:off x="454428" y="2126520"/>
            <a:ext cx="11280371" cy="573578"/>
          </a:xfrm>
        </p:spPr>
        <p:txBody>
          <a:bodyPr/>
          <a:lstStyle>
            <a:lvl1pPr>
              <a:defRPr>
                <a:solidFill>
                  <a:schemeClr val="accent6"/>
                </a:solidFill>
              </a:defRPr>
            </a:lvl1pPr>
          </a:lstStyle>
          <a:p>
            <a:r>
              <a:rPr lang="en-US"/>
              <a:t>Click to edit Master title style</a:t>
            </a:r>
          </a:p>
        </p:txBody>
      </p:sp>
      <p:sp>
        <p:nvSpPr>
          <p:cNvPr id="11" name="Text Placeholder 3">
            <a:extLst>
              <a:ext uri="{FF2B5EF4-FFF2-40B4-BE49-F238E27FC236}">
                <a16:creationId xmlns:a16="http://schemas.microsoft.com/office/drawing/2014/main" id="{40FAC5CE-4E0B-BA47-9402-64C4D0E69401}"/>
              </a:ext>
            </a:extLst>
          </p:cNvPr>
          <p:cNvSpPr>
            <a:spLocks noGrp="1"/>
          </p:cNvSpPr>
          <p:nvPr>
            <p:ph type="body" sz="quarter" idx="11" hasCustomPrompt="1"/>
          </p:nvPr>
        </p:nvSpPr>
        <p:spPr>
          <a:xfrm>
            <a:off x="454430" y="2812775"/>
            <a:ext cx="11280370" cy="105354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p:txBody>
      </p:sp>
      <p:sp>
        <p:nvSpPr>
          <p:cNvPr id="15" name="Text Placeholder 13">
            <a:extLst>
              <a:ext uri="{FF2B5EF4-FFF2-40B4-BE49-F238E27FC236}">
                <a16:creationId xmlns:a16="http://schemas.microsoft.com/office/drawing/2014/main" id="{A0C3D59A-EA5D-7646-A2CF-AB72784F93B7}"/>
              </a:ext>
            </a:extLst>
          </p:cNvPr>
          <p:cNvSpPr>
            <a:spLocks noGrp="1"/>
          </p:cNvSpPr>
          <p:nvPr>
            <p:ph type="body" sz="quarter" idx="10"/>
          </p:nvPr>
        </p:nvSpPr>
        <p:spPr>
          <a:xfrm>
            <a:off x="-102163" y="5146675"/>
            <a:ext cx="2163233" cy="1711325"/>
          </a:xfrm>
        </p:spPr>
        <p:txBody>
          <a:bodyPr anchor="ctr"/>
          <a:lstStyle>
            <a:lvl1pPr algn="ctr">
              <a:lnSpc>
                <a:spcPts val="8000"/>
              </a:lnSpc>
              <a:spcBef>
                <a:spcPts val="0"/>
              </a:spcBef>
              <a:spcAft>
                <a:spcPts val="0"/>
              </a:spcAft>
              <a:defRPr sz="8000" b="0">
                <a:solidFill>
                  <a:schemeClr val="accent6"/>
                </a:solidFill>
              </a:defRPr>
            </a:lvl1pPr>
            <a:lvl2pPr>
              <a:defRPr b="0">
                <a:solidFill>
                  <a:schemeClr val="accent6"/>
                </a:solidFill>
              </a:defRPr>
            </a:lvl2pPr>
            <a:lvl3pPr>
              <a:defRPr b="0">
                <a:solidFill>
                  <a:schemeClr val="accent6"/>
                </a:solidFill>
              </a:defRPr>
            </a:lvl3pPr>
            <a:lvl4pPr>
              <a:defRPr b="0">
                <a:solidFill>
                  <a:schemeClr val="accent6"/>
                </a:solidFill>
              </a:defRPr>
            </a:lvl4pPr>
            <a:lvl5pPr>
              <a:defRPr b="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5816785"/>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Full Color - Title + Content">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12801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1841B869-AB67-074F-B4F6-F42C2CB3CC40}"/>
              </a:ext>
            </a:extLst>
          </p:cNvPr>
          <p:cNvSpPr/>
          <p:nvPr userDrawn="1"/>
        </p:nvSpPr>
        <p:spPr>
          <a:xfrm>
            <a:off x="0" y="1280160"/>
            <a:ext cx="12192000" cy="5577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54428" y="407324"/>
            <a:ext cx="11280371" cy="573578"/>
          </a:xfrm>
        </p:spPr>
        <p:txBody>
          <a:bodyPr/>
          <a:lstStyle>
            <a:lvl1pPr>
              <a:defRPr>
                <a:solidFill>
                  <a:schemeClr val="accent6"/>
                </a:solidFill>
              </a:defRPr>
            </a:lvl1pPr>
          </a:lstStyle>
          <a:p>
            <a:r>
              <a:rPr lang="en-US"/>
              <a:t>Click to edit Master title style</a:t>
            </a:r>
          </a:p>
        </p:txBody>
      </p:sp>
      <p:sp>
        <p:nvSpPr>
          <p:cNvPr id="9"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0" name="TextBox 9"/>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1"/>
          </p:nvPr>
        </p:nvSpPr>
        <p:spPr>
          <a:xfrm>
            <a:off x="454430" y="1600200"/>
            <a:ext cx="11280370"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3"/>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8"/>
          </a:xfrm>
          <a:prstGeom prst="rect">
            <a:avLst/>
          </a:prstGeom>
        </p:spPr>
      </p:pic>
    </p:spTree>
    <p:extLst>
      <p:ext uri="{BB962C8B-B14F-4D97-AF65-F5344CB8AC3E}">
        <p14:creationId xmlns:p14="http://schemas.microsoft.com/office/powerpoint/2010/main" val="2641317505"/>
      </p:ext>
    </p:extLst>
  </p:cSld>
  <p:clrMapOvr>
    <a:masterClrMapping/>
  </p:clrMapOvr>
  <p:extLst>
    <p:ext uri="{DCECCB84-F9BA-43D5-87BE-67443E8EF086}">
      <p15:sldGuideLst xmlns:p15="http://schemas.microsoft.com/office/powerpoint/2012/main">
        <p15:guide id="1" orient="horz" pos="1005">
          <p15:clr>
            <a:srgbClr val="FBAE40"/>
          </p15:clr>
        </p15:guide>
        <p15:guide id="2" pos="3840">
          <p15:clr>
            <a:srgbClr val="FBAE40"/>
          </p15:clr>
        </p15:guide>
        <p15:guide id="5" orient="horz" pos="8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Full Color - Two Columns">
    <p:bg>
      <p:bgPr>
        <a:solidFill>
          <a:schemeClr val="accent6"/>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1C65E0-134E-5B4C-AB08-451294707B23}"/>
              </a:ext>
            </a:extLst>
          </p:cNvPr>
          <p:cNvSpPr/>
          <p:nvPr userDrawn="1"/>
        </p:nvSpPr>
        <p:spPr>
          <a:xfrm>
            <a:off x="0" y="0"/>
            <a:ext cx="12192000" cy="12801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CE2D925B-2C45-4744-AA3E-9FD1A4574A07}"/>
              </a:ext>
            </a:extLst>
          </p:cNvPr>
          <p:cNvSpPr/>
          <p:nvPr userDrawn="1"/>
        </p:nvSpPr>
        <p:spPr>
          <a:xfrm>
            <a:off x="0" y="1280160"/>
            <a:ext cx="12192000" cy="5577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12"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3" name="TextBox 12"/>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0"/>
          </p:nvPr>
        </p:nvSpPr>
        <p:spPr>
          <a:xfrm>
            <a:off x="454431" y="1597026"/>
            <a:ext cx="5425669" cy="41941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6311900" y="1597024"/>
            <a:ext cx="5291667" cy="419417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p:cNvSpPr>
            <a:spLocks noGrp="1"/>
          </p:cNvSpPr>
          <p:nvPr>
            <p:ph type="body" sz="quarter" idx="13"/>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8"/>
          </a:xfrm>
          <a:prstGeom prst="rect">
            <a:avLst/>
          </a:prstGeom>
        </p:spPr>
      </p:pic>
    </p:spTree>
    <p:extLst>
      <p:ext uri="{BB962C8B-B14F-4D97-AF65-F5344CB8AC3E}">
        <p14:creationId xmlns:p14="http://schemas.microsoft.com/office/powerpoint/2010/main" val="945434010"/>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Full Color - Three Columns">
    <p:bg>
      <p:bgPr>
        <a:solidFill>
          <a:schemeClr val="accent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850ED8-1EC7-664D-AD31-40D112B41162}"/>
              </a:ext>
            </a:extLst>
          </p:cNvPr>
          <p:cNvSpPr/>
          <p:nvPr userDrawn="1"/>
        </p:nvSpPr>
        <p:spPr>
          <a:xfrm>
            <a:off x="0" y="0"/>
            <a:ext cx="12192000" cy="12801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A050D386-E95A-B54D-A31D-63813423AB0F}"/>
              </a:ext>
            </a:extLst>
          </p:cNvPr>
          <p:cNvSpPr/>
          <p:nvPr userDrawn="1"/>
        </p:nvSpPr>
        <p:spPr>
          <a:xfrm>
            <a:off x="0" y="1280160"/>
            <a:ext cx="12192000" cy="5577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8"/>
          </a:xfrm>
          <a:prstGeom prst="rect">
            <a:avLst/>
          </a:prstGeom>
        </p:spPr>
      </p:pic>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4" name="Text Placeholder 3"/>
          <p:cNvSpPr>
            <a:spLocks noGrp="1"/>
          </p:cNvSpPr>
          <p:nvPr>
            <p:ph type="body" sz="quarter" idx="10"/>
          </p:nvPr>
        </p:nvSpPr>
        <p:spPr>
          <a:xfrm>
            <a:off x="457200" y="1600200"/>
            <a:ext cx="3524250"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348163" y="1600200"/>
            <a:ext cx="3524250"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2"/>
          </p:nvPr>
        </p:nvSpPr>
        <p:spPr>
          <a:xfrm>
            <a:off x="8210550" y="1600200"/>
            <a:ext cx="3524250"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0"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846296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pSp>
        <p:nvGrpSpPr>
          <p:cNvPr id="9" name="Group 8"/>
          <p:cNvGrpSpPr/>
          <p:nvPr userDrawn="1"/>
        </p:nvGrpSpPr>
        <p:grpSpPr>
          <a:xfrm>
            <a:off x="0" y="6044932"/>
            <a:ext cx="12188952" cy="164594"/>
            <a:chOff x="-294026" y="6044932"/>
            <a:chExt cx="12486026" cy="164594"/>
          </a:xfrm>
        </p:grpSpPr>
        <p:sp>
          <p:nvSpPr>
            <p:cNvPr id="10" name="Rectangle 9"/>
            <p:cNvSpPr/>
            <p:nvPr userDrawn="1"/>
          </p:nvSpPr>
          <p:spPr>
            <a:xfrm>
              <a:off x="7203492" y="6044934"/>
              <a:ext cx="2496312" cy="1645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4702421" y="6044934"/>
              <a:ext cx="2496312" cy="164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9695688" y="6044934"/>
              <a:ext cx="2496312" cy="164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200600" y="6044932"/>
              <a:ext cx="2496312" cy="1645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294026" y="6044932"/>
              <a:ext cx="2496312" cy="1645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4395" y="2175029"/>
            <a:ext cx="2441448" cy="3927959"/>
          </a:xfrm>
        </p:spPr>
        <p:txBody>
          <a:bodyPr lIns="182880" rIns="182880" anchor="b">
            <a:normAutofit/>
          </a:bodyPr>
          <a:lstStyle>
            <a:lvl1pPr algn="l">
              <a:lnSpc>
                <a:spcPct val="90000"/>
              </a:lnSpc>
              <a:defRPr sz="3600">
                <a:solidFill>
                  <a:schemeClr val="bg1"/>
                </a:solidFill>
              </a:defRPr>
            </a:lvl1pPr>
          </a:lstStyle>
          <a:p>
            <a:r>
              <a:rPr lang="en-US"/>
              <a:t>Click to edit Master title style</a:t>
            </a: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614684" cy="6852357"/>
          </a:xfrm>
          <a:prstGeom prst="rect">
            <a:avLst/>
          </a:prstGeom>
        </p:spPr>
      </p:pic>
    </p:spTree>
    <p:extLst>
      <p:ext uri="{BB962C8B-B14F-4D97-AF65-F5344CB8AC3E}">
        <p14:creationId xmlns:p14="http://schemas.microsoft.com/office/powerpoint/2010/main" val="3933860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10"/>
          </p:nvPr>
        </p:nvSpPr>
        <p:spPr>
          <a:xfrm>
            <a:off x="454430" y="1600201"/>
            <a:ext cx="11149137"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accent5"/>
                </a:solidFill>
              </a:rPr>
              <a:pPr algn="r"/>
              <a:t>‹#›</a:t>
            </a:fld>
            <a:endParaRPr lang="en-US" sz="1067" dirty="0">
              <a:solidFill>
                <a:schemeClr val="accent5"/>
              </a:solidFill>
            </a:endParaRPr>
          </a:p>
        </p:txBody>
      </p:sp>
    </p:spTree>
    <p:extLst>
      <p:ext uri="{BB962C8B-B14F-4D97-AF65-F5344CB8AC3E}">
        <p14:creationId xmlns:p14="http://schemas.microsoft.com/office/powerpoint/2010/main" val="3396874932"/>
      </p:ext>
    </p:extLst>
  </p:cSld>
  <p:clrMapOvr>
    <a:masterClrMapping/>
  </p:clrMapOvr>
  <p:extLst>
    <p:ext uri="{DCECCB84-F9BA-43D5-87BE-67443E8EF086}">
      <p15:sldGuideLst xmlns:p15="http://schemas.microsoft.com/office/powerpoint/2012/main">
        <p15:guide id="1" orient="horz" pos="4176">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1.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6"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4" name="TextBox 3"/>
          <p:cNvSpPr txBox="1"/>
          <p:nvPr userDrawn="1"/>
        </p:nvSpPr>
        <p:spPr>
          <a:xfrm>
            <a:off x="729967" y="6242050"/>
            <a:ext cx="5004083"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5" name="Text Placeholder 4"/>
          <p:cNvSpPr>
            <a:spLocks noGrp="1"/>
          </p:cNvSpPr>
          <p:nvPr>
            <p:ph type="body" sz="quarter" idx="10"/>
          </p:nvPr>
        </p:nvSpPr>
        <p:spPr>
          <a:xfrm>
            <a:off x="454430" y="1600201"/>
            <a:ext cx="11149137"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1657145146"/>
      </p:ext>
    </p:extLst>
  </p:cSld>
  <p:clrMapOvr>
    <a:masterClrMapping/>
  </p:clrMapOvr>
  <p:extLst>
    <p:ext uri="{DCECCB84-F9BA-43D5-87BE-67443E8EF086}">
      <p15:sldGuideLst xmlns:p15="http://schemas.microsoft.com/office/powerpoint/2012/main">
        <p15:guide id="1" orient="horz" pos="4176">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7518" y="6068291"/>
            <a:ext cx="1066581" cy="533722"/>
          </a:xfrm>
          <a:prstGeom prst="rect">
            <a:avLst/>
          </a:prstGeom>
        </p:spPr>
      </p:pic>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0"/>
          </p:nvPr>
        </p:nvSpPr>
        <p:spPr>
          <a:xfrm>
            <a:off x="455084" y="1600201"/>
            <a:ext cx="5425016"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6311900" y="1600201"/>
            <a:ext cx="5422899"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1358347412"/>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guide id="3" pos="3704">
          <p15:clr>
            <a:srgbClr val="FBAE40"/>
          </p15:clr>
        </p15:guide>
        <p15:guide id="4" pos="397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4" name="Text Placeholder 3"/>
          <p:cNvSpPr>
            <a:spLocks noGrp="1"/>
          </p:cNvSpPr>
          <p:nvPr>
            <p:ph type="body" sz="quarter" idx="10"/>
          </p:nvPr>
        </p:nvSpPr>
        <p:spPr>
          <a:xfrm>
            <a:off x="457200" y="1600200"/>
            <a:ext cx="3524250"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348163" y="1600200"/>
            <a:ext cx="3524250"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2"/>
          </p:nvPr>
        </p:nvSpPr>
        <p:spPr>
          <a:xfrm>
            <a:off x="8210550" y="1600200"/>
            <a:ext cx="3524250"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0"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2649830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ntent + Inset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7518" y="6068291"/>
            <a:ext cx="1066581" cy="533722"/>
          </a:xfrm>
          <a:prstGeom prst="rect">
            <a:avLst/>
          </a:prstGeom>
        </p:spPr>
      </p:pic>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Picture Placeholder 3"/>
          <p:cNvSpPr>
            <a:spLocks noGrp="1"/>
          </p:cNvSpPr>
          <p:nvPr>
            <p:ph type="pic" sz="quarter" idx="13"/>
          </p:nvPr>
        </p:nvSpPr>
        <p:spPr>
          <a:xfrm>
            <a:off x="6311900" y="1600200"/>
            <a:ext cx="5422899" cy="3862448"/>
          </a:xfrm>
        </p:spPr>
        <p:txBody>
          <a:bodyPr/>
          <a:lstStyle>
            <a:lvl1pPr>
              <a:defRPr b="0">
                <a:solidFill>
                  <a:srgbClr val="000000"/>
                </a:solidFill>
              </a:defRPr>
            </a:lvl1pPr>
          </a:lstStyle>
          <a:p>
            <a:endParaRPr lang="en-US" dirty="0"/>
          </a:p>
        </p:txBody>
      </p:sp>
      <p:sp>
        <p:nvSpPr>
          <p:cNvPr id="5" name="Text Placeholder 4"/>
          <p:cNvSpPr>
            <a:spLocks noGrp="1"/>
          </p:cNvSpPr>
          <p:nvPr>
            <p:ph type="body" sz="quarter" idx="14"/>
          </p:nvPr>
        </p:nvSpPr>
        <p:spPr>
          <a:xfrm>
            <a:off x="454430" y="1600200"/>
            <a:ext cx="5425671" cy="41735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4092911180"/>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Photo +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096000" cy="6858000"/>
          </a:xfrm>
        </p:spPr>
        <p:txBody>
          <a:bodyPr/>
          <a:lstStyle>
            <a:lvl1pPr>
              <a:defRPr b="0">
                <a:solidFill>
                  <a:srgbClr val="000000"/>
                </a:solidFill>
              </a:defRPr>
            </a:lvl1pPr>
          </a:lstStyle>
          <a:p>
            <a:endParaRPr lang="en-US" dirty="0"/>
          </a:p>
        </p:txBody>
      </p:sp>
      <p:sp>
        <p:nvSpPr>
          <p:cNvPr id="2" name="Title 1"/>
          <p:cNvSpPr>
            <a:spLocks noGrp="1"/>
          </p:cNvSpPr>
          <p:nvPr>
            <p:ph type="title"/>
          </p:nvPr>
        </p:nvSpPr>
        <p:spPr>
          <a:xfrm>
            <a:off x="6555180" y="1297335"/>
            <a:ext cx="5179620" cy="1554711"/>
          </a:xfrm>
        </p:spPr>
        <p:txBody>
          <a:bodyPr>
            <a:normAutofit/>
          </a:bodyPr>
          <a:lstStyle>
            <a:lvl1pPr>
              <a:lnSpc>
                <a:spcPts val="3200"/>
              </a:lnSpc>
              <a:defRPr sz="2600">
                <a:solidFill>
                  <a:schemeClr val="accent1"/>
                </a:solidFill>
              </a:defRPr>
            </a:lvl1pPr>
          </a:lstStyle>
          <a:p>
            <a:r>
              <a:rPr lang="en-US"/>
              <a:t>Click to edit Master title style</a:t>
            </a:r>
          </a:p>
        </p:txBody>
      </p:sp>
      <p:sp>
        <p:nvSpPr>
          <p:cNvPr id="13"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bg1"/>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7" name="TextBox 16"/>
          <p:cNvSpPr txBox="1"/>
          <p:nvPr userDrawn="1"/>
        </p:nvSpPr>
        <p:spPr>
          <a:xfrm>
            <a:off x="6580894" y="6068292"/>
            <a:ext cx="4090097" cy="58477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7" name="Text Placeholder 6"/>
          <p:cNvSpPr>
            <a:spLocks noGrp="1"/>
          </p:cNvSpPr>
          <p:nvPr>
            <p:ph type="body" sz="quarter" idx="12"/>
          </p:nvPr>
        </p:nvSpPr>
        <p:spPr>
          <a:xfrm>
            <a:off x="6555180" y="3038476"/>
            <a:ext cx="5179619" cy="24844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6"/>
          </p:nvPr>
        </p:nvSpPr>
        <p:spPr>
          <a:xfrm>
            <a:off x="6555181" y="5522915"/>
            <a:ext cx="5115888" cy="535853"/>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1169171819"/>
      </p:ext>
    </p:extLst>
  </p:cSld>
  <p:clrMapOvr>
    <a:masterClrMapping/>
  </p:clrMapOvr>
  <p:extLst>
    <p:ext uri="{DCECCB84-F9BA-43D5-87BE-67443E8EF086}">
      <p15:sldGuideLst xmlns:p15="http://schemas.microsoft.com/office/powerpoint/2012/main">
        <p15:guide id="1" orient="horz" pos="100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Feature - Two Icons">
    <p:bg>
      <p:bgPr>
        <a:solidFill>
          <a:schemeClr val="accent6"/>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3865EA-019F-8A4F-850C-4F02F230FECB}"/>
              </a:ext>
            </a:extLst>
          </p:cNvPr>
          <p:cNvSpPr/>
          <p:nvPr userDrawn="1"/>
        </p:nvSpPr>
        <p:spPr>
          <a:xfrm>
            <a:off x="6096000" y="0"/>
            <a:ext cx="6096000"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0" name="TextBox 9"/>
          <p:cNvSpPr txBox="1"/>
          <p:nvPr userDrawn="1"/>
        </p:nvSpPr>
        <p:spPr>
          <a:xfrm>
            <a:off x="6506095" y="6149183"/>
            <a:ext cx="5176059"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3" name="Text Placeholder 2"/>
          <p:cNvSpPr>
            <a:spLocks noGrp="1"/>
          </p:cNvSpPr>
          <p:nvPr>
            <p:ph type="body" sz="quarter" idx="14"/>
          </p:nvPr>
        </p:nvSpPr>
        <p:spPr>
          <a:xfrm>
            <a:off x="457200" y="2586038"/>
            <a:ext cx="5128684" cy="3262312"/>
          </a:xfrm>
        </p:spPr>
        <p:txBody>
          <a:bodyPr/>
          <a:lstStyle>
            <a:lvl1pPr>
              <a:lnSpc>
                <a:spcPts val="3000"/>
              </a:lnSpc>
              <a:spcBef>
                <a:spcPts val="0"/>
              </a:spcBef>
              <a:spcAft>
                <a:spcPts val="2000"/>
              </a:spcAft>
              <a:defRPr sz="2600" b="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5"/>
          </p:nvPr>
        </p:nvSpPr>
        <p:spPr>
          <a:xfrm>
            <a:off x="6517217" y="2586038"/>
            <a:ext cx="5217583" cy="3262312"/>
          </a:xfrm>
        </p:spPr>
        <p:txBody>
          <a:bodyPr/>
          <a:lstStyle>
            <a:lvl1pPr>
              <a:lnSpc>
                <a:spcPts val="3000"/>
              </a:lnSpc>
              <a:spcBef>
                <a:spcPts val="0"/>
              </a:spcBef>
              <a:spcAft>
                <a:spcPts val="2000"/>
              </a:spcAft>
              <a:defRPr sz="2600" b="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6"/>
          </p:nvPr>
        </p:nvSpPr>
        <p:spPr>
          <a:xfrm>
            <a:off x="807524" y="6149182"/>
            <a:ext cx="4778361" cy="546150"/>
          </a:xfrm>
        </p:spPr>
        <p:txBody>
          <a:bodyPr>
            <a:normAutofit/>
          </a:bodyPr>
          <a:lstStyle>
            <a:lvl1pPr>
              <a:lnSpc>
                <a:spcPts val="1200"/>
              </a:lnSpc>
              <a:defRPr sz="800" b="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1327785369"/>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1. Feature - Two Icons">
    <p:bg>
      <p:bgPr>
        <a:solidFill>
          <a:schemeClr val="accent6"/>
        </a:solidFill>
        <a:effectLst/>
      </p:bgPr>
    </p:bg>
    <p:spTree>
      <p:nvGrpSpPr>
        <p:cNvPr id="1" name=""/>
        <p:cNvGrpSpPr/>
        <p:nvPr/>
      </p:nvGrpSpPr>
      <p:grpSpPr>
        <a:xfrm>
          <a:off x="0" y="0"/>
          <a:ext cx="0" cy="0"/>
          <a:chOff x="0" y="0"/>
          <a:chExt cx="0" cy="0"/>
        </a:xfrm>
      </p:grpSpPr>
      <p:sp>
        <p:nvSpPr>
          <p:cNvPr id="11" name="Rectangle 10"/>
          <p:cNvSpPr/>
          <p:nvPr userDrawn="1"/>
        </p:nvSpPr>
        <p:spPr>
          <a:xfrm>
            <a:off x="6096000" y="3426106"/>
            <a:ext cx="6096000" cy="34318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603865EA-019F-8A4F-850C-4F02F230FECB}"/>
              </a:ext>
            </a:extLst>
          </p:cNvPr>
          <p:cNvSpPr/>
          <p:nvPr userDrawn="1"/>
        </p:nvSpPr>
        <p:spPr>
          <a:xfrm>
            <a:off x="0" y="3341511"/>
            <a:ext cx="6096000" cy="3516489"/>
          </a:xfrm>
          <a:prstGeom prst="rect">
            <a:avLst/>
          </a:prstGeom>
          <a:solidFill>
            <a:srgbClr val="E3057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603865EA-019F-8A4F-850C-4F02F230FECB}"/>
              </a:ext>
            </a:extLst>
          </p:cNvPr>
          <p:cNvSpPr/>
          <p:nvPr userDrawn="1"/>
        </p:nvSpPr>
        <p:spPr>
          <a:xfrm>
            <a:off x="6096000" y="0"/>
            <a:ext cx="6096000" cy="3426106"/>
          </a:xfrm>
          <a:prstGeom prst="rect">
            <a:avLst/>
          </a:prstGeom>
          <a:solidFill>
            <a:srgbClr val="E30571">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a:off x="0" y="0"/>
            <a:ext cx="6096000" cy="34261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6"/>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0" name="TextBox 9"/>
          <p:cNvSpPr txBox="1"/>
          <p:nvPr userDrawn="1"/>
        </p:nvSpPr>
        <p:spPr>
          <a:xfrm>
            <a:off x="1064525" y="6353903"/>
            <a:ext cx="10617629"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6"/>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Tree>
    <p:extLst>
      <p:ext uri="{BB962C8B-B14F-4D97-AF65-F5344CB8AC3E}">
        <p14:creationId xmlns:p14="http://schemas.microsoft.com/office/powerpoint/2010/main" val="3995901816"/>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Full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9" name="Table Placeholder 8"/>
          <p:cNvSpPr>
            <a:spLocks noGrp="1"/>
          </p:cNvSpPr>
          <p:nvPr>
            <p:ph type="tbl" sz="quarter" idx="10"/>
          </p:nvPr>
        </p:nvSpPr>
        <p:spPr>
          <a:xfrm>
            <a:off x="454431" y="1600201"/>
            <a:ext cx="11280368" cy="4181475"/>
          </a:xfrm>
        </p:spPr>
        <p:txBody>
          <a:bodyPr/>
          <a:lstStyle>
            <a:lvl1pPr>
              <a:defRPr b="0"/>
            </a:lvl1pPr>
          </a:lstStyle>
          <a:p>
            <a:endParaRPr lang="en-US" dirty="0"/>
          </a:p>
        </p:txBody>
      </p:sp>
      <p:sp>
        <p:nvSpPr>
          <p:cNvPr id="6"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8" name="TextBox 7"/>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1"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2417840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Full Bar Chart">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454430" y="1600200"/>
            <a:ext cx="11280369" cy="4181476"/>
          </a:xfrm>
        </p:spPr>
        <p:txBody>
          <a:bodyPr/>
          <a:lstStyle>
            <a:lvl1pPr>
              <a:defRPr b="0"/>
            </a:lvl1pPr>
          </a:lstStyle>
          <a:p>
            <a:endParaRPr lang="en-US"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6"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8" name="TextBox 7"/>
          <p:cNvSpPr txBox="1"/>
          <p:nvPr userDrawn="1"/>
        </p:nvSpPr>
        <p:spPr>
          <a:xfrm>
            <a:off x="729967" y="6356350"/>
            <a:ext cx="9365320"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0" name="Text Placeholder 7"/>
          <p:cNvSpPr>
            <a:spLocks noGrp="1"/>
          </p:cNvSpPr>
          <p:nvPr>
            <p:ph type="body" sz="quarter" idx="16"/>
          </p:nvPr>
        </p:nvSpPr>
        <p:spPr>
          <a:xfrm>
            <a:off x="455085" y="5851021"/>
            <a:ext cx="9501716" cy="476755"/>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73825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5" name="Rectangle 24"/>
          <p:cNvSpPr/>
          <p:nvPr userDrawn="1"/>
        </p:nvSpPr>
        <p:spPr>
          <a:xfrm>
            <a:off x="0" y="6209526"/>
            <a:ext cx="12192000" cy="6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17509"/>
            <a:ext cx="12192000" cy="1325563"/>
          </a:xfrm>
        </p:spPr>
        <p:txBody>
          <a:bodyPr/>
          <a:lstStyle>
            <a:lvl1pPr algn="ctr">
              <a:defRPr>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84196" y="6379424"/>
            <a:ext cx="8565682" cy="325870"/>
          </a:xfrm>
          <a:prstGeom prst="rect">
            <a:avLst/>
          </a:prstGeom>
        </p:spPr>
        <p:txBody>
          <a:bodyPr/>
          <a:lstStyle>
            <a:lvl1pPr>
              <a:lnSpc>
                <a:spcPct val="100000"/>
              </a:lnSpc>
              <a:defRPr sz="700">
                <a:solidFill>
                  <a:srgbClr val="99999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Notice: This document contains privileged information and is for the sole use of the intended recipient(s). </a:t>
            </a:r>
          </a:p>
          <a:p>
            <a:r>
              <a:rPr lang="en-US" dirty="0"/>
              <a:t>Disclosure or distribution to and review or use by any unauthorized Luxottica EyeMed associate(s) and external parties is prohibited.</a:t>
            </a:r>
          </a:p>
        </p:txBody>
      </p:sp>
      <p:sp>
        <p:nvSpPr>
          <p:cNvPr id="6" name="Slide Number Placeholder 5"/>
          <p:cNvSpPr>
            <a:spLocks noGrp="1"/>
          </p:cNvSpPr>
          <p:nvPr>
            <p:ph type="sldNum" sz="quarter" idx="12"/>
          </p:nvPr>
        </p:nvSpPr>
        <p:spPr>
          <a:xfrm>
            <a:off x="77000" y="6340169"/>
            <a:ext cx="587141" cy="365125"/>
          </a:xfrm>
          <a:prstGeom prst="rect">
            <a:avLst/>
          </a:prstGeom>
        </p:spPr>
        <p:txBody>
          <a:bodyPr/>
          <a:lstStyle>
            <a:lvl1pPr algn="l">
              <a:defRPr>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90B01CFB-CC03-4139-840A-820EDE25C316}" type="slidenum">
              <a:rPr lang="en-US" smtClean="0"/>
              <a:pPr/>
              <a:t>‹#›</a:t>
            </a:fld>
            <a:endParaRPr lang="en-US" dirty="0"/>
          </a:p>
        </p:txBody>
      </p:sp>
      <p:cxnSp>
        <p:nvCxnSpPr>
          <p:cNvPr id="24" name="Straight Connector 23"/>
          <p:cNvCxnSpPr/>
          <p:nvPr userDrawn="1"/>
        </p:nvCxnSpPr>
        <p:spPr>
          <a:xfrm>
            <a:off x="575238" y="6431944"/>
            <a:ext cx="0" cy="2091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047BF5C-CED1-2B43-9B21-E2C7D1DD04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3243" y="6300905"/>
            <a:ext cx="2436918" cy="507330"/>
          </a:xfrm>
          <a:prstGeom prst="rect">
            <a:avLst/>
          </a:prstGeom>
        </p:spPr>
      </p:pic>
    </p:spTree>
    <p:extLst>
      <p:ext uri="{BB962C8B-B14F-4D97-AF65-F5344CB8AC3E}">
        <p14:creationId xmlns:p14="http://schemas.microsoft.com/office/powerpoint/2010/main" val="378838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Bar Chart +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7518" y="6068291"/>
            <a:ext cx="1066581" cy="533722"/>
          </a:xfrm>
          <a:prstGeom prst="rect">
            <a:avLst/>
          </a:prstGeom>
        </p:spPr>
      </p:pic>
      <p:sp>
        <p:nvSpPr>
          <p:cNvPr id="3" name="Rectangle 2"/>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Chart Placeholder 6"/>
          <p:cNvSpPr>
            <a:spLocks noGrp="1"/>
          </p:cNvSpPr>
          <p:nvPr>
            <p:ph type="chart" sz="quarter" idx="10"/>
          </p:nvPr>
        </p:nvSpPr>
        <p:spPr>
          <a:xfrm>
            <a:off x="448735" y="1119188"/>
            <a:ext cx="4936066" cy="4402952"/>
          </a:xfrm>
        </p:spPr>
        <p:txBody>
          <a:bodyPr/>
          <a:lstStyle>
            <a:lvl1pPr>
              <a:defRPr b="0">
                <a:solidFill>
                  <a:schemeClr val="accent6"/>
                </a:solidFill>
              </a:defRPr>
            </a:lvl1pPr>
          </a:lstStyle>
          <a:p>
            <a:endParaRPr lang="en-US" dirty="0"/>
          </a:p>
        </p:txBody>
      </p:sp>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4" name="Title 1"/>
          <p:cNvSpPr>
            <a:spLocks noGrp="1"/>
          </p:cNvSpPr>
          <p:nvPr>
            <p:ph type="title"/>
          </p:nvPr>
        </p:nvSpPr>
        <p:spPr>
          <a:xfrm>
            <a:off x="6555180" y="1278284"/>
            <a:ext cx="5179620" cy="1554711"/>
          </a:xfrm>
        </p:spPr>
        <p:txBody>
          <a:bodyPr>
            <a:normAutofit/>
          </a:bodyPr>
          <a:lstStyle>
            <a:lvl1pPr>
              <a:lnSpc>
                <a:spcPts val="3200"/>
              </a:lnSpc>
              <a:defRPr sz="2600">
                <a:solidFill>
                  <a:schemeClr val="accent1"/>
                </a:solidFill>
              </a:defRPr>
            </a:lvl1pPr>
          </a:lstStyle>
          <a:p>
            <a:r>
              <a:rPr lang="en-US"/>
              <a:t>Click to edit Master title style</a:t>
            </a:r>
          </a:p>
        </p:txBody>
      </p:sp>
      <p:sp>
        <p:nvSpPr>
          <p:cNvPr id="17" name="TextBox 16"/>
          <p:cNvSpPr txBox="1"/>
          <p:nvPr userDrawn="1"/>
        </p:nvSpPr>
        <p:spPr>
          <a:xfrm>
            <a:off x="6580894" y="6068292"/>
            <a:ext cx="4090097" cy="58477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3"/>
          </p:nvPr>
        </p:nvSpPr>
        <p:spPr>
          <a:xfrm>
            <a:off x="6555318" y="3017839"/>
            <a:ext cx="5179716" cy="2763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16"/>
          </p:nvPr>
        </p:nvSpPr>
        <p:spPr>
          <a:xfrm>
            <a:off x="807524" y="6149182"/>
            <a:ext cx="4577277" cy="546150"/>
          </a:xfrm>
        </p:spPr>
        <p:txBody>
          <a:bodyPr>
            <a:normAutofit/>
          </a:bodyPr>
          <a:lstStyle>
            <a:lvl1pPr>
              <a:lnSpc>
                <a:spcPts val="1200"/>
              </a:lnSpc>
              <a:defRPr sz="800" b="0">
                <a:solidFill>
                  <a:schemeClr val="accent5"/>
                </a:solidFill>
              </a:defRPr>
            </a:lvl1pPr>
          </a:lstStyle>
          <a:p>
            <a:pPr lvl="0"/>
            <a:r>
              <a:rPr lang="en-US"/>
              <a:t>Click to edit Master text styles</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49774" y="5945570"/>
            <a:ext cx="1070517" cy="714277"/>
          </a:xfrm>
          <a:prstGeom prst="rect">
            <a:avLst/>
          </a:prstGeom>
        </p:spPr>
      </p:pic>
    </p:spTree>
    <p:extLst>
      <p:ext uri="{BB962C8B-B14F-4D97-AF65-F5344CB8AC3E}">
        <p14:creationId xmlns:p14="http://schemas.microsoft.com/office/powerpoint/2010/main" val="964896197"/>
      </p:ext>
    </p:extLst>
  </p:cSld>
  <p:clrMapOvr>
    <a:masterClrMapping/>
  </p:clrMapOvr>
  <p:extLst>
    <p:ext uri="{DCECCB84-F9BA-43D5-87BE-67443E8EF086}">
      <p15:sldGuideLst xmlns:p15="http://schemas.microsoft.com/office/powerpoint/2012/main">
        <p15:guide id="1" orient="horz" pos="100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1. Bar Chart + Content">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4"/>
          <p:cNvSpPr>
            <a:spLocks noGrp="1"/>
          </p:cNvSpPr>
          <p:nvPr>
            <p:ph type="sldNum" sz="quarter" idx="4"/>
          </p:nvPr>
        </p:nvSpPr>
        <p:spPr>
          <a:xfrm>
            <a:off x="303159" y="6441570"/>
            <a:ext cx="625005" cy="253762"/>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7" name="TextBox 16"/>
          <p:cNvSpPr txBox="1"/>
          <p:nvPr userDrawn="1"/>
        </p:nvSpPr>
        <p:spPr>
          <a:xfrm>
            <a:off x="1128801" y="6190070"/>
            <a:ext cx="4662399"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5" name="Text Placeholder 7"/>
          <p:cNvSpPr>
            <a:spLocks noGrp="1"/>
          </p:cNvSpPr>
          <p:nvPr>
            <p:ph type="body" sz="quarter" idx="16"/>
          </p:nvPr>
        </p:nvSpPr>
        <p:spPr>
          <a:xfrm>
            <a:off x="448735" y="5643920"/>
            <a:ext cx="4577277" cy="546150"/>
          </a:xfrm>
        </p:spPr>
        <p:txBody>
          <a:bodyPr>
            <a:normAutofit/>
          </a:bodyPr>
          <a:lstStyle>
            <a:lvl1pPr>
              <a:lnSpc>
                <a:spcPts val="1200"/>
              </a:lnSpc>
              <a:defRPr sz="800" b="0">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1452463555"/>
      </p:ext>
    </p:extLst>
  </p:cSld>
  <p:clrMapOvr>
    <a:masterClrMapping/>
  </p:clrMapOvr>
  <p:extLst>
    <p:ext uri="{DCECCB84-F9BA-43D5-87BE-67443E8EF086}">
      <p15:sldGuideLst xmlns:p15="http://schemas.microsoft.com/office/powerpoint/2012/main">
        <p15:guide id="1" orient="horz" pos="100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3698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a:t>
            </a:r>
            <a:r>
              <a:rPr lang="en-US" sz="933" dirty="0">
                <a:solidFill>
                  <a:schemeClr val="accent6"/>
                </a:solidFill>
                <a:latin typeface="Verdana" charset="0"/>
                <a:ea typeface="Verdana" charset="0"/>
                <a:cs typeface="Verdana" charset="0"/>
              </a:rPr>
              <a:t> 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0" name="Picture 9">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923219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3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8" name="TextBox 7"/>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0" name="Picture 9">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1644286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3" name="Rectangle 2"/>
          <p:cNvSpPr/>
          <p:nvPr userDrawn="1"/>
        </p:nvSpPr>
        <p:spPr>
          <a:xfrm>
            <a:off x="0" y="1498600"/>
            <a:ext cx="12192000" cy="5359400"/>
          </a:xfrm>
          <a:prstGeom prst="rect">
            <a:avLst/>
          </a:prstGeom>
          <a:solidFill>
            <a:srgbClr val="3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p:cNvSpPr/>
          <p:nvPr userDrawn="1"/>
        </p:nvSpPr>
        <p:spPr>
          <a:xfrm>
            <a:off x="0" y="0"/>
            <a:ext cx="12192000" cy="1498600"/>
          </a:xfrm>
          <a:prstGeom prst="rect">
            <a:avLst/>
          </a:prstGeom>
          <a:solidFill>
            <a:srgbClr val="54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8" name="TextBox 7"/>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0" name="Picture 9">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1137134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54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0" y="0"/>
            <a:ext cx="6096000" cy="6858000"/>
          </a:xfrm>
          <a:prstGeom prst="rect">
            <a:avLst/>
          </a:prstGeom>
          <a:solidFill>
            <a:srgbClr val="3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1" name="Picture 10">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3355974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4" name="Rectangle 13"/>
          <p:cNvSpPr/>
          <p:nvPr userDrawn="1"/>
        </p:nvSpPr>
        <p:spPr>
          <a:xfrm>
            <a:off x="6096000" y="3429000"/>
            <a:ext cx="6096000" cy="3429000"/>
          </a:xfrm>
          <a:prstGeom prst="rect">
            <a:avLst/>
          </a:prstGeom>
          <a:solidFill>
            <a:srgbClr val="3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userDrawn="1"/>
        </p:nvSpPr>
        <p:spPr>
          <a:xfrm>
            <a:off x="0" y="3429000"/>
            <a:ext cx="6096000" cy="3429000"/>
          </a:xfrm>
          <a:prstGeom prst="rect">
            <a:avLst/>
          </a:prstGeom>
          <a:solidFill>
            <a:srgbClr val="54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6096000" y="0"/>
            <a:ext cx="6096000" cy="3429000"/>
          </a:xfrm>
          <a:prstGeom prst="rect">
            <a:avLst/>
          </a:prstGeom>
          <a:solidFill>
            <a:srgbClr val="54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0" y="0"/>
            <a:ext cx="6096000" cy="3429000"/>
          </a:xfrm>
          <a:prstGeom prst="rect">
            <a:avLst/>
          </a:prstGeom>
          <a:solidFill>
            <a:srgbClr val="3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1" name="Picture 10">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970030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rgbClr val="3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11" name="TextBox 10"/>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6" name="Picture 5">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1212530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t="-124"/>
          <a:stretch/>
        </p:blipFill>
        <p:spPr>
          <a:xfrm flipH="1">
            <a:off x="-1" y="1"/>
            <a:ext cx="6103545" cy="6849535"/>
          </a:xfrm>
          <a:prstGeom prst="rect">
            <a:avLst/>
          </a:prstGeom>
        </p:spPr>
      </p:pic>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11" name="TextBox 10"/>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6" name="Picture 5">
            <a:hlinkClick r:id="" action="ppaction://noaction"/>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180202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10" name="Rectangle 9"/>
          <p:cNvSpPr/>
          <p:nvPr userDrawn="1"/>
        </p:nvSpPr>
        <p:spPr>
          <a:xfrm>
            <a:off x="6096000" y="0"/>
            <a:ext cx="6096000" cy="6858000"/>
          </a:xfrm>
          <a:prstGeom prst="rect">
            <a:avLst/>
          </a:prstGeom>
          <a:solidFill>
            <a:srgbClr val="3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tx2"/>
                </a:solidFill>
              </a:rPr>
              <a:pPr algn="r"/>
              <a:t>‹#›</a:t>
            </a:fld>
            <a:endParaRPr lang="en-US" sz="1067" dirty="0">
              <a:solidFill>
                <a:schemeClr val="tx2"/>
              </a:solidFill>
            </a:endParaRPr>
          </a:p>
        </p:txBody>
      </p:sp>
      <p:sp>
        <p:nvSpPr>
          <p:cNvPr id="9" name="TextBox 8"/>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tx2"/>
                </a:solidFill>
                <a:latin typeface="Verdana" charset="0"/>
                <a:ea typeface="Verdana" charset="0"/>
                <a:cs typeface="Verdana" charset="0"/>
              </a:rPr>
              <a:t>Confidential Notice: This document contains proprietary information and is for the sole use of the intended recipient(s). Disclosure or distribution to and review or use by any unauthorized Luxottica EyeMed associate(s) and external parties is prohibited.</a:t>
            </a:r>
          </a:p>
        </p:txBody>
      </p:sp>
      <p:pic>
        <p:nvPicPr>
          <p:cNvPr id="8" name="Picture 7">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377480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21"/>
          <p:cNvSpPr/>
          <p:nvPr userDrawn="1"/>
        </p:nvSpPr>
        <p:spPr>
          <a:xfrm>
            <a:off x="0" y="0"/>
            <a:ext cx="61341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134100" y="0"/>
            <a:ext cx="6057900" cy="6858000"/>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6209526"/>
            <a:ext cx="12192000" cy="6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17509"/>
            <a:ext cx="12192000" cy="1325563"/>
          </a:xfrm>
        </p:spPr>
        <p:txBody>
          <a:bodyPr/>
          <a:lstStyle>
            <a:lvl1pPr algn="ctr">
              <a:defRPr>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84196" y="6379424"/>
            <a:ext cx="8565682" cy="325870"/>
          </a:xfrm>
          <a:prstGeom prst="rect">
            <a:avLst/>
          </a:prstGeom>
        </p:spPr>
        <p:txBody>
          <a:bodyPr/>
          <a:lstStyle>
            <a:lvl1pPr>
              <a:lnSpc>
                <a:spcPct val="100000"/>
              </a:lnSpc>
              <a:defRPr sz="700">
                <a:solidFill>
                  <a:srgbClr val="99999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Notice: This document contains privileged information and is for the sole use of the intended recipient(s). </a:t>
            </a:r>
          </a:p>
          <a:p>
            <a:r>
              <a:rPr lang="en-US" dirty="0"/>
              <a:t>Disclosure or distribution to and review or use by any unauthorized Luxottica EyeMed associate(s) and external parties is prohibited.</a:t>
            </a:r>
          </a:p>
        </p:txBody>
      </p:sp>
      <p:sp>
        <p:nvSpPr>
          <p:cNvPr id="6" name="Slide Number Placeholder 5"/>
          <p:cNvSpPr>
            <a:spLocks noGrp="1"/>
          </p:cNvSpPr>
          <p:nvPr>
            <p:ph type="sldNum" sz="quarter" idx="12"/>
          </p:nvPr>
        </p:nvSpPr>
        <p:spPr>
          <a:xfrm>
            <a:off x="77000" y="6340169"/>
            <a:ext cx="587141" cy="365125"/>
          </a:xfrm>
          <a:prstGeom prst="rect">
            <a:avLst/>
          </a:prstGeom>
        </p:spPr>
        <p:txBody>
          <a:bodyPr/>
          <a:lstStyle>
            <a:lvl1pPr algn="l">
              <a:defRPr>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90B01CFB-CC03-4139-840A-820EDE25C316}" type="slidenum">
              <a:rPr lang="en-US" smtClean="0"/>
              <a:pPr/>
              <a:t>‹#›</a:t>
            </a:fld>
            <a:endParaRPr lang="en-US" dirty="0"/>
          </a:p>
        </p:txBody>
      </p:sp>
      <p:cxnSp>
        <p:nvCxnSpPr>
          <p:cNvPr id="24" name="Straight Connector 23"/>
          <p:cNvCxnSpPr/>
          <p:nvPr userDrawn="1"/>
        </p:nvCxnSpPr>
        <p:spPr>
          <a:xfrm>
            <a:off x="575238" y="6431944"/>
            <a:ext cx="0" cy="2091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6DE9868-6DFC-CE41-BEAF-F5C58BA01C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3243" y="6300905"/>
            <a:ext cx="2436918" cy="507330"/>
          </a:xfrm>
          <a:prstGeom prst="rect">
            <a:avLst/>
          </a:prstGeom>
        </p:spPr>
      </p:pic>
    </p:spTree>
    <p:extLst>
      <p:ext uri="{BB962C8B-B14F-4D97-AF65-F5344CB8AC3E}">
        <p14:creationId xmlns:p14="http://schemas.microsoft.com/office/powerpoint/2010/main" val="2226478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9F248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0" name="Picture 9">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1445621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userDrawn="1"/>
        </p:nvSpPr>
        <p:spPr>
          <a:xfrm>
            <a:off x="0" y="1498600"/>
            <a:ext cx="12192000" cy="5359400"/>
          </a:xfrm>
          <a:prstGeom prst="rect">
            <a:avLst/>
          </a:prstGeom>
          <a:solidFill>
            <a:srgbClr val="9F2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p:cNvSpPr/>
          <p:nvPr userDrawn="1"/>
        </p:nvSpPr>
        <p:spPr>
          <a:xfrm>
            <a:off x="0" y="0"/>
            <a:ext cx="12192000" cy="1498600"/>
          </a:xfrm>
          <a:prstGeom prst="rect">
            <a:avLst/>
          </a:prstGeom>
          <a:solidFill>
            <a:srgbClr val="AE4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8" name="TextBox 7"/>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0" name="Picture 9">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3617629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AE4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0" y="0"/>
            <a:ext cx="6096000" cy="6858000"/>
          </a:xfrm>
          <a:prstGeom prst="rect">
            <a:avLst/>
          </a:prstGeom>
          <a:solidFill>
            <a:srgbClr val="9F2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1" name="Picture 10">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253915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4" name="Rectangle 13"/>
          <p:cNvSpPr/>
          <p:nvPr userDrawn="1"/>
        </p:nvSpPr>
        <p:spPr>
          <a:xfrm>
            <a:off x="6096000" y="3429000"/>
            <a:ext cx="6096000" cy="3429000"/>
          </a:xfrm>
          <a:prstGeom prst="rect">
            <a:avLst/>
          </a:prstGeom>
          <a:solidFill>
            <a:srgbClr val="9F2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userDrawn="1"/>
        </p:nvSpPr>
        <p:spPr>
          <a:xfrm>
            <a:off x="0" y="3429000"/>
            <a:ext cx="6096000" cy="3429000"/>
          </a:xfrm>
          <a:prstGeom prst="rect">
            <a:avLst/>
          </a:prstGeom>
          <a:solidFill>
            <a:srgbClr val="AE4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6096000" y="0"/>
            <a:ext cx="6096000" cy="3429000"/>
          </a:xfrm>
          <a:prstGeom prst="rect">
            <a:avLst/>
          </a:prstGeom>
          <a:solidFill>
            <a:srgbClr val="AE4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0" y="0"/>
            <a:ext cx="6096000" cy="3429000"/>
          </a:xfrm>
          <a:prstGeom prst="rect">
            <a:avLst/>
          </a:prstGeom>
          <a:solidFill>
            <a:srgbClr val="9F2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1" name="Picture 10">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1226587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6096000" cy="6858001"/>
          </a:xfrm>
          <a:prstGeom prst="rect">
            <a:avLst/>
          </a:prstGeom>
        </p:spPr>
      </p:pic>
      <p:sp>
        <p:nvSpPr>
          <p:cNvPr id="3" name="Rectangle 2"/>
          <p:cNvSpPr/>
          <p:nvPr userDrawn="1"/>
        </p:nvSpPr>
        <p:spPr>
          <a:xfrm>
            <a:off x="0" y="5304589"/>
            <a:ext cx="6096000" cy="1553411"/>
          </a:xfrm>
          <a:prstGeom prst="rect">
            <a:avLst/>
          </a:prstGeom>
          <a:solidFill>
            <a:srgbClr val="9F248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11" name="TextBox 10"/>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6" name="Picture 5">
            <a:hlinkClick r:id="" action="ppaction://noaction"/>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112121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rgbClr val="9F2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11" name="TextBox 10"/>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6" name="Picture 5">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477449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9F2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tx2"/>
                </a:solidFill>
              </a:rPr>
              <a:pPr algn="r"/>
              <a:t>‹#›</a:t>
            </a:fld>
            <a:endParaRPr lang="en-US" sz="1067" dirty="0">
              <a:solidFill>
                <a:schemeClr val="tx2"/>
              </a:solidFill>
            </a:endParaRPr>
          </a:p>
        </p:txBody>
      </p:sp>
      <p:sp>
        <p:nvSpPr>
          <p:cNvPr id="9" name="TextBox 8"/>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tx2"/>
                </a:solidFill>
                <a:latin typeface="Verdana" charset="0"/>
                <a:ea typeface="Verdana" charset="0"/>
                <a:cs typeface="Verdana" charset="0"/>
              </a:rPr>
              <a:t>Confidential Notice: This document contains proprietary information and is for the sole use of the intended recipient(s). Disclosure or distribution to and review or use by any unauthorized Luxottica EyeMed associate(s) and external parties is prohibited.</a:t>
            </a:r>
          </a:p>
        </p:txBody>
      </p:sp>
      <p:pic>
        <p:nvPicPr>
          <p:cNvPr id="8" name="Picture 7">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28544546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tx2"/>
                </a:solidFill>
              </a:rPr>
              <a:pPr algn="r"/>
              <a:t>‹#›</a:t>
            </a:fld>
            <a:endParaRPr lang="en-US" sz="1067" dirty="0">
              <a:solidFill>
                <a:schemeClr val="tx2"/>
              </a:solidFill>
            </a:endParaRPr>
          </a:p>
        </p:txBody>
      </p:sp>
      <p:sp>
        <p:nvSpPr>
          <p:cNvPr id="9" name="TextBox 8"/>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tx2"/>
                </a:solidFill>
                <a:latin typeface="Verdana" charset="0"/>
                <a:ea typeface="Verdana" charset="0"/>
                <a:cs typeface="Verdana" charset="0"/>
              </a:rPr>
              <a:t>Confidential Notice: This document contains proprietary information and is for the sole use of the intended recipient(s). Disclosure or distribution to and review or use by any unauthorized Luxottica EyeMed associate(s) and external parties is prohibited.</a:t>
            </a:r>
          </a:p>
        </p:txBody>
      </p:sp>
      <p:pic>
        <p:nvPicPr>
          <p:cNvPr id="5" name="Picture 4" descr="A person kissing a child on the cheek&#10;&#10;Description automatically generated with medium confidence">
            <a:extLst>
              <a:ext uri="{FF2B5EF4-FFF2-40B4-BE49-F238E27FC236}">
                <a16:creationId xmlns:a16="http://schemas.microsoft.com/office/drawing/2014/main" id="{6DDF522F-FCDE-CBBC-B4D8-AEB9BD7180E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994401" y="0"/>
            <a:ext cx="6200503" cy="6883400"/>
          </a:xfrm>
          <a:prstGeom prst="rect">
            <a:avLst/>
          </a:prstGeom>
        </p:spPr>
      </p:pic>
    </p:spTree>
    <p:extLst>
      <p:ext uri="{BB962C8B-B14F-4D97-AF65-F5344CB8AC3E}">
        <p14:creationId xmlns:p14="http://schemas.microsoft.com/office/powerpoint/2010/main" val="3061741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E40F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7" name="Picture 6">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3948087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ectangle 2"/>
          <p:cNvSpPr/>
          <p:nvPr userDrawn="1"/>
        </p:nvSpPr>
        <p:spPr>
          <a:xfrm>
            <a:off x="0" y="1498600"/>
            <a:ext cx="12192000" cy="5359400"/>
          </a:xfrm>
          <a:prstGeom prst="rect">
            <a:avLst/>
          </a:prstGeom>
          <a:solidFill>
            <a:srgbClr val="E40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p:cNvSpPr/>
          <p:nvPr userDrawn="1"/>
        </p:nvSpPr>
        <p:spPr>
          <a:xfrm>
            <a:off x="0" y="0"/>
            <a:ext cx="12192000" cy="1498600"/>
          </a:xfrm>
          <a:prstGeom prst="rect">
            <a:avLst/>
          </a:prstGeom>
          <a:solidFill>
            <a:srgbClr val="E82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8" name="TextBox 7"/>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0" name="Picture 9">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322130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2" name="Rectangle 21"/>
          <p:cNvSpPr/>
          <p:nvPr userDrawn="1"/>
        </p:nvSpPr>
        <p:spPr>
          <a:xfrm>
            <a:off x="0" y="1505527"/>
            <a:ext cx="5920509" cy="53524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5920509" y="1505528"/>
            <a:ext cx="6271491" cy="4788948"/>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6209526"/>
            <a:ext cx="12192000" cy="6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17509"/>
            <a:ext cx="12192000" cy="1325563"/>
          </a:xfrm>
        </p:spPr>
        <p:txBody>
          <a:bodyPr/>
          <a:lstStyle>
            <a:lvl1pPr algn="ctr">
              <a:defRPr>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684196" y="6379424"/>
            <a:ext cx="8565682" cy="325870"/>
          </a:xfrm>
          <a:prstGeom prst="rect">
            <a:avLst/>
          </a:prstGeom>
        </p:spPr>
        <p:txBody>
          <a:bodyPr/>
          <a:lstStyle>
            <a:lvl1pPr>
              <a:lnSpc>
                <a:spcPct val="100000"/>
              </a:lnSpc>
              <a:defRPr sz="700">
                <a:solidFill>
                  <a:srgbClr val="99999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Notice: This document contains privileged information and is for the sole use of the intended recipient(s). </a:t>
            </a:r>
          </a:p>
          <a:p>
            <a:r>
              <a:rPr lang="en-US" dirty="0"/>
              <a:t>Disclosure or distribution to and review or use by any unauthorized Luxottica EyeMed associate(s) and external parties is prohibited.</a:t>
            </a:r>
          </a:p>
        </p:txBody>
      </p:sp>
      <p:sp>
        <p:nvSpPr>
          <p:cNvPr id="6" name="Slide Number Placeholder 5"/>
          <p:cNvSpPr>
            <a:spLocks noGrp="1"/>
          </p:cNvSpPr>
          <p:nvPr>
            <p:ph type="sldNum" sz="quarter" idx="12"/>
          </p:nvPr>
        </p:nvSpPr>
        <p:spPr>
          <a:xfrm>
            <a:off x="77000" y="6340169"/>
            <a:ext cx="587141" cy="365125"/>
          </a:xfrm>
          <a:prstGeom prst="rect">
            <a:avLst/>
          </a:prstGeom>
        </p:spPr>
        <p:txBody>
          <a:bodyPr/>
          <a:lstStyle>
            <a:lvl1pPr algn="l">
              <a:defRPr>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90B01CFB-CC03-4139-840A-820EDE25C316}" type="slidenum">
              <a:rPr lang="en-US" smtClean="0"/>
              <a:pPr/>
              <a:t>‹#›</a:t>
            </a:fld>
            <a:endParaRPr lang="en-US" dirty="0"/>
          </a:p>
        </p:txBody>
      </p:sp>
      <p:cxnSp>
        <p:nvCxnSpPr>
          <p:cNvPr id="24" name="Straight Connector 23"/>
          <p:cNvCxnSpPr/>
          <p:nvPr userDrawn="1"/>
        </p:nvCxnSpPr>
        <p:spPr>
          <a:xfrm>
            <a:off x="575238" y="6431944"/>
            <a:ext cx="0" cy="2091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6DE9868-6DFC-CE41-BEAF-F5C58BA01C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3243" y="6300905"/>
            <a:ext cx="2436918" cy="507330"/>
          </a:xfrm>
          <a:prstGeom prst="rect">
            <a:avLst/>
          </a:prstGeom>
        </p:spPr>
      </p:pic>
    </p:spTree>
    <p:extLst>
      <p:ext uri="{BB962C8B-B14F-4D97-AF65-F5344CB8AC3E}">
        <p14:creationId xmlns:p14="http://schemas.microsoft.com/office/powerpoint/2010/main" val="295475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E82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0" y="0"/>
            <a:ext cx="6096000" cy="6858000"/>
          </a:xfrm>
          <a:prstGeom prst="rect">
            <a:avLst/>
          </a:prstGeom>
          <a:solidFill>
            <a:srgbClr val="E40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1" name="Picture 10">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2779953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4" name="Rectangle 13"/>
          <p:cNvSpPr/>
          <p:nvPr userDrawn="1"/>
        </p:nvSpPr>
        <p:spPr>
          <a:xfrm>
            <a:off x="6096000" y="3429000"/>
            <a:ext cx="6096000" cy="3429000"/>
          </a:xfrm>
          <a:prstGeom prst="rect">
            <a:avLst/>
          </a:prstGeom>
          <a:solidFill>
            <a:srgbClr val="E40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userDrawn="1"/>
        </p:nvSpPr>
        <p:spPr>
          <a:xfrm>
            <a:off x="0" y="3429000"/>
            <a:ext cx="6096000" cy="3429000"/>
          </a:xfrm>
          <a:prstGeom prst="rect">
            <a:avLst/>
          </a:prstGeom>
          <a:solidFill>
            <a:srgbClr val="E82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6096000" y="0"/>
            <a:ext cx="6096000" cy="3429000"/>
          </a:xfrm>
          <a:prstGeom prst="rect">
            <a:avLst/>
          </a:prstGeom>
          <a:solidFill>
            <a:srgbClr val="E82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0" y="0"/>
            <a:ext cx="6096000" cy="3429000"/>
          </a:xfrm>
          <a:prstGeom prst="rect">
            <a:avLst/>
          </a:prstGeom>
          <a:solidFill>
            <a:srgbClr val="E40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1" name="Picture 10">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2864737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rgbClr val="E40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11" name="TextBox 10"/>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6" name="Picture 5">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2529888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E40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tx2"/>
                </a:solidFill>
              </a:rPr>
              <a:pPr algn="r"/>
              <a:t>‹#›</a:t>
            </a:fld>
            <a:endParaRPr lang="en-US" sz="1067" dirty="0">
              <a:solidFill>
                <a:schemeClr val="tx2"/>
              </a:solidFill>
            </a:endParaRPr>
          </a:p>
        </p:txBody>
      </p:sp>
      <p:sp>
        <p:nvSpPr>
          <p:cNvPr id="9" name="TextBox 8"/>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tx2"/>
                </a:solidFill>
                <a:latin typeface="Verdana" charset="0"/>
                <a:ea typeface="Verdana" charset="0"/>
                <a:cs typeface="Verdana" charset="0"/>
              </a:rPr>
              <a:t>Confidential Notice: This document contains proprietary information and is for the sole use of the intended recipient(s). Disclosure or distribution to and review or use by any unauthorized Luxottica EyeMed associate(s) and external parties is prohibited.</a:t>
            </a:r>
          </a:p>
        </p:txBody>
      </p:sp>
      <p:pic>
        <p:nvPicPr>
          <p:cNvPr id="8" name="Picture 7">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21637241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EB51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7" name="Picture 6">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36797156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3" name="Rectangle 2"/>
          <p:cNvSpPr/>
          <p:nvPr userDrawn="1"/>
        </p:nvSpPr>
        <p:spPr>
          <a:xfrm>
            <a:off x="0" y="1498600"/>
            <a:ext cx="12192000" cy="5359400"/>
          </a:xfrm>
          <a:prstGeom prst="rect">
            <a:avLst/>
          </a:prstGeom>
          <a:solidFill>
            <a:srgbClr val="EB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Rectangle 3"/>
          <p:cNvSpPr/>
          <p:nvPr userDrawn="1"/>
        </p:nvSpPr>
        <p:spPr>
          <a:xfrm>
            <a:off x="0" y="0"/>
            <a:ext cx="12192000" cy="1498600"/>
          </a:xfrm>
          <a:prstGeom prst="rect">
            <a:avLst/>
          </a:prstGeom>
          <a:solidFill>
            <a:srgbClr val="EE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8" name="TextBox 7"/>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0" name="Picture 9">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3307022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EE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0" y="0"/>
            <a:ext cx="6096000" cy="6858000"/>
          </a:xfrm>
          <a:prstGeom prst="rect">
            <a:avLst/>
          </a:prstGeom>
          <a:solidFill>
            <a:srgbClr val="EB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1" name="Picture 10">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40559479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4" name="Rectangle 13"/>
          <p:cNvSpPr/>
          <p:nvPr userDrawn="1"/>
        </p:nvSpPr>
        <p:spPr>
          <a:xfrm>
            <a:off x="6096000" y="3429000"/>
            <a:ext cx="6096000" cy="3429000"/>
          </a:xfrm>
          <a:prstGeom prst="rect">
            <a:avLst/>
          </a:prstGeom>
          <a:solidFill>
            <a:srgbClr val="EB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userDrawn="1"/>
        </p:nvSpPr>
        <p:spPr>
          <a:xfrm>
            <a:off x="0" y="3429000"/>
            <a:ext cx="6096000" cy="3429000"/>
          </a:xfrm>
          <a:prstGeom prst="rect">
            <a:avLst/>
          </a:prstGeom>
          <a:solidFill>
            <a:srgbClr val="EE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6096000" y="0"/>
            <a:ext cx="6096000" cy="3429000"/>
          </a:xfrm>
          <a:prstGeom prst="rect">
            <a:avLst/>
          </a:prstGeom>
          <a:solidFill>
            <a:srgbClr val="EE6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0" y="0"/>
            <a:ext cx="6096000" cy="3429000"/>
          </a:xfrm>
          <a:prstGeom prst="rect">
            <a:avLst/>
          </a:prstGeom>
          <a:solidFill>
            <a:srgbClr val="EB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11" name="Picture 10">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4214003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Rectangle 2"/>
          <p:cNvSpPr/>
          <p:nvPr userDrawn="1"/>
        </p:nvSpPr>
        <p:spPr>
          <a:xfrm>
            <a:off x="0" y="0"/>
            <a:ext cx="6096000" cy="6858000"/>
          </a:xfrm>
          <a:prstGeom prst="rect">
            <a:avLst/>
          </a:prstGeom>
          <a:solidFill>
            <a:srgbClr val="EB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11" name="TextBox 10"/>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a:t>
            </a:r>
            <a:r>
              <a:rPr lang="en-US" sz="933" dirty="0">
                <a:solidFill>
                  <a:schemeClr val="bg1"/>
                </a:solidFill>
                <a:latin typeface="Verdana" charset="0"/>
                <a:ea typeface="Verdana" charset="0"/>
                <a:cs typeface="Verdana" charset="0"/>
              </a:rPr>
              <a:t>information and is for the sole use of the intended recipient(s). Disclosure or distribution to and review or use by any unauthorized Luxottica EyeMed associate(s) and external parties is prohibited.</a:t>
            </a:r>
          </a:p>
        </p:txBody>
      </p:sp>
      <p:pic>
        <p:nvPicPr>
          <p:cNvPr id="6" name="Picture 5">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37451049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3" name="Rectangle 2"/>
          <p:cNvSpPr/>
          <p:nvPr userDrawn="1"/>
        </p:nvSpPr>
        <p:spPr>
          <a:xfrm>
            <a:off x="6096000" y="0"/>
            <a:ext cx="6096000" cy="6858000"/>
          </a:xfrm>
          <a:prstGeom prst="rect">
            <a:avLst/>
          </a:prstGeom>
          <a:solidFill>
            <a:srgbClr val="EB5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tx2"/>
                </a:solidFill>
              </a:rPr>
              <a:pPr algn="r"/>
              <a:t>‹#›</a:t>
            </a:fld>
            <a:endParaRPr lang="en-US" sz="1067" dirty="0">
              <a:solidFill>
                <a:schemeClr val="tx2"/>
              </a:solidFill>
            </a:endParaRPr>
          </a:p>
        </p:txBody>
      </p:sp>
      <p:sp>
        <p:nvSpPr>
          <p:cNvPr id="9" name="TextBox 8"/>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tx2"/>
                </a:solidFill>
                <a:latin typeface="Verdana" charset="0"/>
                <a:ea typeface="Verdana" charset="0"/>
                <a:cs typeface="Verdana" charset="0"/>
              </a:rPr>
              <a:t>Confidential Notice: This document contains proprietary information and is for the sole use of the intended recipient(s). Disclosure or distribution to and review or use by any unauthorized Luxottica EyeMed associate(s) and external parties is prohibited.</a:t>
            </a:r>
          </a:p>
        </p:txBody>
      </p:sp>
      <p:pic>
        <p:nvPicPr>
          <p:cNvPr id="8" name="Picture 7">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239947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40594" y="6392942"/>
            <a:ext cx="569007" cy="215444"/>
          </a:xfrm>
          <a:prstGeom prst="rect">
            <a:avLst/>
          </a:prstGeom>
          <a:noFill/>
        </p:spPr>
        <p:txBody>
          <a:bodyPr wrap="square" rtlCol="0">
            <a:spAutoFit/>
          </a:bodyPr>
          <a:lstStyle/>
          <a:p>
            <a:pPr algn="r"/>
            <a:fld id="{B290BEEC-9EF4-4C0F-A45D-D82714C249FA}" type="slidenum">
              <a:rPr lang="en-US" sz="800" smtClean="0">
                <a:solidFill>
                  <a:schemeClr val="accent5"/>
                </a:solidFill>
              </a:rPr>
              <a:pPr algn="r"/>
              <a:t>‹#›</a:t>
            </a:fld>
            <a:endParaRPr lang="en-US" sz="800" dirty="0">
              <a:solidFill>
                <a:schemeClr val="accent5"/>
              </a:solidFill>
            </a:endParaRPr>
          </a:p>
        </p:txBody>
      </p:sp>
      <p:sp>
        <p:nvSpPr>
          <p:cNvPr id="8" name="TextBox 7"/>
          <p:cNvSpPr txBox="1"/>
          <p:nvPr userDrawn="1"/>
        </p:nvSpPr>
        <p:spPr>
          <a:xfrm>
            <a:off x="609600" y="6269836"/>
            <a:ext cx="9247515" cy="369326"/>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pic>
        <p:nvPicPr>
          <p:cNvPr id="9" name="Picture 8">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3610008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564065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tx2"/>
                </a:solidFill>
              </a:rPr>
              <a:pPr algn="r"/>
              <a:t>‹#›</a:t>
            </a:fld>
            <a:endParaRPr lang="en-US" sz="1067" dirty="0">
              <a:solidFill>
                <a:schemeClr val="tx2"/>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tx2"/>
                </a:solidFill>
                <a:latin typeface="Verdana" charset="0"/>
                <a:ea typeface="Verdana" charset="0"/>
                <a:cs typeface="Verdana" charset="0"/>
              </a:rPr>
              <a:t>Confidential Notice: This document contains proprietary information and is for the sole use of the intended recipient(s). Disclosure or distribution to and review or use by any unauthorized Luxottica EyeMed associate(s) and external parties is prohibited.</a:t>
            </a:r>
          </a:p>
        </p:txBody>
      </p:sp>
    </p:spTree>
    <p:extLst>
      <p:ext uri="{BB962C8B-B14F-4D97-AF65-F5344CB8AC3E}">
        <p14:creationId xmlns:p14="http://schemas.microsoft.com/office/powerpoint/2010/main" val="6231663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tx2"/>
                </a:solidFill>
              </a:rPr>
              <a:pPr algn="r"/>
              <a:t>‹#›</a:t>
            </a:fld>
            <a:endParaRPr lang="en-US" sz="1067" dirty="0">
              <a:solidFill>
                <a:schemeClr val="tx2"/>
              </a:solidFill>
            </a:endParaRPr>
          </a:p>
        </p:txBody>
      </p:sp>
      <p:sp>
        <p:nvSpPr>
          <p:cNvPr id="8" name="TextBox 7"/>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tx2"/>
                </a:solidFill>
                <a:latin typeface="Verdana" charset="0"/>
                <a:ea typeface="Verdana" charset="0"/>
                <a:cs typeface="Verdana" charset="0"/>
              </a:rPr>
              <a:t>Confidential Notice: This document contains proprietary information and is for the sole use of the intended recipient(s). Disclosure or distribution to and review or use by any unauthorized Luxottica EyeMed associate(s) and external parties is prohibited.</a:t>
            </a:r>
          </a:p>
        </p:txBody>
      </p:sp>
      <p:pic>
        <p:nvPicPr>
          <p:cNvPr id="9" name="Picture 8">
            <a:hlinkClick r:id="" action="ppaction://noaction"/>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23787765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2937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7F6A28-7987-490C-AF41-0ECB85E82967}"/>
              </a:ext>
            </a:extLst>
          </p:cNvPr>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 y="0"/>
            <a:ext cx="6096001" cy="6858000"/>
          </a:xfrm>
          <a:prstGeom prst="rect">
            <a:avLst/>
          </a:prstGeom>
          <a:ln>
            <a:noFill/>
          </a:ln>
          <a:extLst>
            <a:ext uri="{53640926-AAD7-44D8-BBD7-CCE9431645EC}">
              <a14:shadowObscured xmlns:a14="http://schemas.microsoft.com/office/drawing/2010/main"/>
            </a:ext>
          </a:extLst>
        </p:spPr>
      </p:pic>
      <p:sp>
        <p:nvSpPr>
          <p:cNvPr id="7" name="TextBox 6"/>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11" name="TextBox 10"/>
          <p:cNvSpPr txBox="1"/>
          <p:nvPr userDrawn="1"/>
        </p:nvSpPr>
        <p:spPr>
          <a:xfrm>
            <a:off x="609600" y="6172200"/>
            <a:ext cx="5384800" cy="553800"/>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a:t>
            </a:r>
            <a:r>
              <a:rPr lang="en-US" sz="933" dirty="0">
                <a:solidFill>
                  <a:schemeClr val="accent6"/>
                </a:solidFill>
                <a:latin typeface="Verdana" charset="0"/>
                <a:ea typeface="Verdana" charset="0"/>
                <a:cs typeface="Verdana" charset="0"/>
              </a:rPr>
              <a:t>proprietary information </a:t>
            </a:r>
            <a:r>
              <a:rPr lang="en-US" sz="933" dirty="0">
                <a:solidFill>
                  <a:schemeClr val="bg1"/>
                </a:solidFill>
                <a:latin typeface="Verdana" charset="0"/>
                <a:ea typeface="Verdana" charset="0"/>
                <a:cs typeface="Verdana" charset="0"/>
              </a:rPr>
              <a:t>and is for the sole use of the intended recipient(s). Disclosure or distribution to and review or use by any unauthorized Luxottica EyeMed associate(s) and external parties is prohibited.</a:t>
            </a:r>
          </a:p>
        </p:txBody>
      </p:sp>
      <p:pic>
        <p:nvPicPr>
          <p:cNvPr id="6" name="Picture 5">
            <a:hlinkClick r:id="" action="ppaction://noaction"/>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6739175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4" name="Rectangle 13"/>
          <p:cNvSpPr/>
          <p:nvPr userDrawn="1"/>
        </p:nvSpPr>
        <p:spPr>
          <a:xfrm>
            <a:off x="6096000" y="3429000"/>
            <a:ext cx="6096000" cy="3429000"/>
          </a:xfrm>
          <a:prstGeom prst="rect">
            <a:avLst/>
          </a:prstGeom>
          <a:solidFill>
            <a:srgbClr val="3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userDrawn="1"/>
        </p:nvSpPr>
        <p:spPr>
          <a:xfrm>
            <a:off x="0" y="3429000"/>
            <a:ext cx="6096000" cy="3429000"/>
          </a:xfrm>
          <a:prstGeom prst="rect">
            <a:avLst/>
          </a:prstGeom>
          <a:solidFill>
            <a:srgbClr val="54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6096000" y="0"/>
            <a:ext cx="6096000" cy="3429000"/>
          </a:xfrm>
          <a:prstGeom prst="rect">
            <a:avLst/>
          </a:prstGeom>
          <a:solidFill>
            <a:srgbClr val="54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userDrawn="1"/>
        </p:nvSpPr>
        <p:spPr>
          <a:xfrm>
            <a:off x="0" y="0"/>
            <a:ext cx="6096000" cy="3429000"/>
          </a:xfrm>
          <a:prstGeom prst="rect">
            <a:avLst/>
          </a:prstGeom>
          <a:solidFill>
            <a:srgbClr val="3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p:cNvSpPr txBox="1"/>
          <p:nvPr userDrawn="1"/>
        </p:nvSpPr>
        <p:spPr>
          <a:xfrm>
            <a:off x="40594" y="6392942"/>
            <a:ext cx="569007" cy="256545"/>
          </a:xfrm>
          <a:prstGeom prst="rect">
            <a:avLst/>
          </a:prstGeom>
          <a:noFill/>
        </p:spPr>
        <p:txBody>
          <a:bodyPr wrap="square" rtlCol="0">
            <a:spAutoFit/>
          </a:bodyPr>
          <a:lstStyle/>
          <a:p>
            <a:pPr algn="r"/>
            <a:fld id="{B290BEEC-9EF4-4C0F-A45D-D82714C249FA}" type="slidenum">
              <a:rPr lang="en-US" sz="1067" smtClean="0">
                <a:solidFill>
                  <a:schemeClr val="bg1"/>
                </a:solidFill>
              </a:rPr>
              <a:pPr algn="r"/>
              <a:t>‹#›</a:t>
            </a:fld>
            <a:endParaRPr lang="en-US" sz="1067" dirty="0">
              <a:solidFill>
                <a:schemeClr val="bg1"/>
              </a:solidFill>
            </a:endParaRPr>
          </a:p>
        </p:txBody>
      </p:sp>
      <p:sp>
        <p:nvSpPr>
          <p:cNvPr id="9" name="TextBox 8"/>
          <p:cNvSpPr txBox="1"/>
          <p:nvPr userDrawn="1"/>
        </p:nvSpPr>
        <p:spPr>
          <a:xfrm>
            <a:off x="609600" y="6269836"/>
            <a:ext cx="9247515" cy="410234"/>
          </a:xfrm>
          <a:prstGeom prst="rect">
            <a:avLst/>
          </a:prstGeom>
          <a:noFill/>
        </p:spPr>
        <p:txBody>
          <a:bodyPr wrap="square" lIns="121901" tIns="60957" rIns="121901" bIns="60957" rtlCol="0">
            <a:spAutoFit/>
          </a:bodyPr>
          <a:lstStyle/>
          <a:p>
            <a:pPr marL="0" marR="0" indent="0" algn="l" defTabSz="1218958" rtl="0" eaLnBrk="1" fontAlgn="auto" latinLnBrk="0" hangingPunct="1">
              <a:lnSpc>
                <a:spcPct val="100000"/>
              </a:lnSpc>
              <a:spcBef>
                <a:spcPts val="0"/>
              </a:spcBef>
              <a:spcAft>
                <a:spcPts val="0"/>
              </a:spcAft>
              <a:buClrTx/>
              <a:buSzTx/>
              <a:buFontTx/>
              <a:buNone/>
              <a:tabLst/>
              <a:defRPr/>
            </a:pPr>
            <a:r>
              <a:rPr lang="en-US" sz="933" dirty="0">
                <a:solidFill>
                  <a:schemeClr val="bg1"/>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pic>
        <p:nvPicPr>
          <p:cNvPr id="11" name="Picture 10">
            <a:hlinkClick r:id="" action="ppaction://noaction"/>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3760" y="6097355"/>
            <a:ext cx="853440" cy="514903"/>
          </a:xfrm>
          <a:prstGeom prst="rect">
            <a:avLst/>
          </a:prstGeom>
        </p:spPr>
      </p:pic>
    </p:spTree>
    <p:extLst>
      <p:ext uri="{BB962C8B-B14F-4D97-AF65-F5344CB8AC3E}">
        <p14:creationId xmlns:p14="http://schemas.microsoft.com/office/powerpoint/2010/main" val="1933095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5" name="Rectangle 24"/>
          <p:cNvSpPr/>
          <p:nvPr userDrawn="1"/>
        </p:nvSpPr>
        <p:spPr>
          <a:xfrm>
            <a:off x="0" y="6209526"/>
            <a:ext cx="12192000" cy="6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17509"/>
            <a:ext cx="12192000" cy="1325563"/>
          </a:xfrm>
        </p:spPr>
        <p:txBody>
          <a:bodyPr/>
          <a:lstStyle>
            <a:lvl1pPr algn="ctr">
              <a:defRPr>
                <a:solidFill>
                  <a:schemeClr val="tx1"/>
                </a:solidFill>
              </a:defRPr>
            </a:lvl1pPr>
          </a:lstStyle>
          <a:p>
            <a:r>
              <a:rPr lang="en-US" dirty="0"/>
              <a:t>Click to edit Master title style</a:t>
            </a:r>
          </a:p>
        </p:txBody>
      </p:sp>
      <p:sp>
        <p:nvSpPr>
          <p:cNvPr id="5" name="Footer Placeholder 4"/>
          <p:cNvSpPr>
            <a:spLocks noGrp="1"/>
          </p:cNvSpPr>
          <p:nvPr>
            <p:ph type="ftr" sz="quarter" idx="11"/>
          </p:nvPr>
        </p:nvSpPr>
        <p:spPr>
          <a:xfrm>
            <a:off x="684196" y="6379424"/>
            <a:ext cx="8565682" cy="325870"/>
          </a:xfrm>
          <a:prstGeom prst="rect">
            <a:avLst/>
          </a:prstGeom>
        </p:spPr>
        <p:txBody>
          <a:bodyPr/>
          <a:lstStyle>
            <a:lvl1pPr>
              <a:lnSpc>
                <a:spcPct val="100000"/>
              </a:lnSpc>
              <a:defRPr sz="700">
                <a:solidFill>
                  <a:srgbClr val="99999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Notice: This document contains privileged information and is for the sole use of the intended recipient(s). </a:t>
            </a:r>
          </a:p>
          <a:p>
            <a:r>
              <a:rPr lang="en-US" dirty="0"/>
              <a:t>Disclosure or distribution to and review or use by any unauthorized Luxottica EyeMed associate(s) and external parties is prohibited.</a:t>
            </a:r>
          </a:p>
        </p:txBody>
      </p:sp>
      <p:sp>
        <p:nvSpPr>
          <p:cNvPr id="6" name="Slide Number Placeholder 5"/>
          <p:cNvSpPr>
            <a:spLocks noGrp="1"/>
          </p:cNvSpPr>
          <p:nvPr>
            <p:ph type="sldNum" sz="quarter" idx="12"/>
          </p:nvPr>
        </p:nvSpPr>
        <p:spPr>
          <a:xfrm>
            <a:off x="77000" y="6340169"/>
            <a:ext cx="587141" cy="365125"/>
          </a:xfrm>
          <a:prstGeom prst="rect">
            <a:avLst/>
          </a:prstGeom>
        </p:spPr>
        <p:txBody>
          <a:bodyPr/>
          <a:lstStyle>
            <a:lvl1pPr algn="l">
              <a:defRPr>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90B01CFB-CC03-4139-840A-820EDE25C316}" type="slidenum">
              <a:rPr lang="en-US" smtClean="0"/>
              <a:pPr/>
              <a:t>‹#›</a:t>
            </a:fld>
            <a:endParaRPr lang="en-US" dirty="0"/>
          </a:p>
        </p:txBody>
      </p:sp>
      <p:cxnSp>
        <p:nvCxnSpPr>
          <p:cNvPr id="24" name="Straight Connector 23"/>
          <p:cNvCxnSpPr/>
          <p:nvPr userDrawn="1"/>
        </p:nvCxnSpPr>
        <p:spPr>
          <a:xfrm>
            <a:off x="575238" y="6431944"/>
            <a:ext cx="0" cy="2091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5047BF5C-CED1-2B43-9B21-E2C7D1DD04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3243" y="6300905"/>
            <a:ext cx="2436918" cy="507330"/>
          </a:xfrm>
          <a:prstGeom prst="rect">
            <a:avLst/>
          </a:prstGeom>
        </p:spPr>
      </p:pic>
    </p:spTree>
    <p:extLst>
      <p:ext uri="{BB962C8B-B14F-4D97-AF65-F5344CB8AC3E}">
        <p14:creationId xmlns:p14="http://schemas.microsoft.com/office/powerpoint/2010/main" val="19893038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 Divider">
    <p:bg>
      <p:bgPr>
        <a:solidFill>
          <a:schemeClr val="accent6"/>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1"/>
            <a:ext cx="12192000" cy="5146675"/>
          </a:xfrm>
        </p:spPr>
        <p:txBody>
          <a:bodyPr/>
          <a:lstStyle>
            <a:lvl1pPr>
              <a:defRPr b="0"/>
            </a:lvl1pPr>
          </a:lstStyle>
          <a:p>
            <a:endParaRPr lang="en-US" dirty="0"/>
          </a:p>
        </p:txBody>
      </p:sp>
      <p:sp>
        <p:nvSpPr>
          <p:cNvPr id="4" name="Rectangle 3"/>
          <p:cNvSpPr/>
          <p:nvPr userDrawn="1"/>
        </p:nvSpPr>
        <p:spPr>
          <a:xfrm>
            <a:off x="2162629" y="5146637"/>
            <a:ext cx="10029371" cy="1711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2699658" y="5366658"/>
            <a:ext cx="7669761" cy="1121228"/>
          </a:xfrm>
        </p:spPr>
        <p:txBody>
          <a:bodyPr anchor="ctr">
            <a:normAutofit/>
          </a:bodyPr>
          <a:lstStyle>
            <a:lvl1pPr algn="l">
              <a:lnSpc>
                <a:spcPts val="3600"/>
              </a:lnSpc>
              <a:defRPr sz="3000">
                <a:solidFill>
                  <a:schemeClr val="accent6"/>
                </a:solidFill>
              </a:defRPr>
            </a:lvl1pPr>
          </a:lstStyle>
          <a:p>
            <a:r>
              <a:rPr lang="en-US" dirty="0"/>
              <a:t>Click to edit Master title style</a:t>
            </a:r>
          </a:p>
        </p:txBody>
      </p:sp>
      <p:sp>
        <p:nvSpPr>
          <p:cNvPr id="5" name="Rectangle 4"/>
          <p:cNvSpPr/>
          <p:nvPr userDrawn="1"/>
        </p:nvSpPr>
        <p:spPr>
          <a:xfrm>
            <a:off x="2" y="5146637"/>
            <a:ext cx="2162628" cy="1711363"/>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13"/>
          <p:cNvSpPr>
            <a:spLocks noGrp="1"/>
          </p:cNvSpPr>
          <p:nvPr>
            <p:ph type="body" sz="quarter" idx="10"/>
          </p:nvPr>
        </p:nvSpPr>
        <p:spPr>
          <a:xfrm>
            <a:off x="1" y="5146676"/>
            <a:ext cx="2163233" cy="1711325"/>
          </a:xfrm>
        </p:spPr>
        <p:txBody>
          <a:bodyPr anchor="ctr"/>
          <a:lstStyle>
            <a:lvl1pPr algn="ctr">
              <a:lnSpc>
                <a:spcPts val="8000"/>
              </a:lnSpc>
              <a:spcBef>
                <a:spcPts val="0"/>
              </a:spcBef>
              <a:spcAft>
                <a:spcPts val="0"/>
              </a:spcAft>
              <a:defRPr sz="8000" b="0">
                <a:solidFill>
                  <a:schemeClr val="accent6"/>
                </a:solidFill>
              </a:defRPr>
            </a:lvl1pPr>
            <a:lvl2pPr>
              <a:defRPr b="0">
                <a:solidFill>
                  <a:schemeClr val="accent6"/>
                </a:solidFill>
              </a:defRPr>
            </a:lvl2pPr>
            <a:lvl3pPr>
              <a:defRPr b="0">
                <a:solidFill>
                  <a:schemeClr val="accent6"/>
                </a:solidFill>
              </a:defRPr>
            </a:lvl3pPr>
            <a:lvl4pPr>
              <a:defRPr b="0">
                <a:solidFill>
                  <a:schemeClr val="accent6"/>
                </a:solidFill>
              </a:defRPr>
            </a:lvl4pPr>
            <a:lvl5pPr>
              <a:defRPr b="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207522"/>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1. Divider">
    <p:bg>
      <p:bgPr>
        <a:solidFill>
          <a:schemeClr val="accent6"/>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FADBAC5-51F9-334A-AF10-D0BC5825C34A}"/>
              </a:ext>
            </a:extLst>
          </p:cNvPr>
          <p:cNvSpPr/>
          <p:nvPr userDrawn="1"/>
        </p:nvSpPr>
        <p:spPr>
          <a:xfrm>
            <a:off x="-2772" y="5146637"/>
            <a:ext cx="2161847" cy="1711363"/>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B8EB93A3-F751-F940-8CEB-40608662A335}"/>
              </a:ext>
            </a:extLst>
          </p:cNvPr>
          <p:cNvSpPr/>
          <p:nvPr userDrawn="1"/>
        </p:nvSpPr>
        <p:spPr>
          <a:xfrm>
            <a:off x="-2773" y="-69418"/>
            <a:ext cx="12192000" cy="5216057"/>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a:off x="2061072" y="5146637"/>
            <a:ext cx="10130929" cy="1711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7CF5F5FC-2A92-6041-B20E-E1BBBAB316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5" y="5945570"/>
            <a:ext cx="1070517" cy="714279"/>
          </a:xfrm>
          <a:prstGeom prst="rect">
            <a:avLst/>
          </a:prstGeom>
        </p:spPr>
      </p:pic>
      <p:sp>
        <p:nvSpPr>
          <p:cNvPr id="10" name="Title 1">
            <a:extLst>
              <a:ext uri="{FF2B5EF4-FFF2-40B4-BE49-F238E27FC236}">
                <a16:creationId xmlns:a16="http://schemas.microsoft.com/office/drawing/2014/main" id="{4229E01D-BD12-DE49-AF03-3479AA4694B2}"/>
              </a:ext>
            </a:extLst>
          </p:cNvPr>
          <p:cNvSpPr>
            <a:spLocks noGrp="1"/>
          </p:cNvSpPr>
          <p:nvPr>
            <p:ph type="title"/>
          </p:nvPr>
        </p:nvSpPr>
        <p:spPr>
          <a:xfrm>
            <a:off x="454429" y="2126520"/>
            <a:ext cx="11280371" cy="573579"/>
          </a:xfrm>
        </p:spPr>
        <p:txBody>
          <a:bodyPr/>
          <a:lstStyle>
            <a:lvl1pPr>
              <a:defRPr>
                <a:solidFill>
                  <a:schemeClr val="accent6"/>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40FAC5CE-4E0B-BA47-9402-64C4D0E69401}"/>
              </a:ext>
            </a:extLst>
          </p:cNvPr>
          <p:cNvSpPr>
            <a:spLocks noGrp="1"/>
          </p:cNvSpPr>
          <p:nvPr>
            <p:ph type="body" sz="quarter" idx="11" hasCustomPrompt="1"/>
          </p:nvPr>
        </p:nvSpPr>
        <p:spPr>
          <a:xfrm>
            <a:off x="454429" y="2812775"/>
            <a:ext cx="11280371" cy="105354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p:txBody>
      </p:sp>
      <p:sp>
        <p:nvSpPr>
          <p:cNvPr id="15" name="Text Placeholder 13">
            <a:extLst>
              <a:ext uri="{FF2B5EF4-FFF2-40B4-BE49-F238E27FC236}">
                <a16:creationId xmlns:a16="http://schemas.microsoft.com/office/drawing/2014/main" id="{A0C3D59A-EA5D-7646-A2CF-AB72784F93B7}"/>
              </a:ext>
            </a:extLst>
          </p:cNvPr>
          <p:cNvSpPr>
            <a:spLocks noGrp="1"/>
          </p:cNvSpPr>
          <p:nvPr>
            <p:ph type="body" sz="quarter" idx="10"/>
          </p:nvPr>
        </p:nvSpPr>
        <p:spPr>
          <a:xfrm>
            <a:off x="-102162" y="5146676"/>
            <a:ext cx="2163233" cy="1711325"/>
          </a:xfrm>
        </p:spPr>
        <p:txBody>
          <a:bodyPr anchor="ctr"/>
          <a:lstStyle>
            <a:lvl1pPr algn="ctr">
              <a:lnSpc>
                <a:spcPts val="8000"/>
              </a:lnSpc>
              <a:spcBef>
                <a:spcPts val="0"/>
              </a:spcBef>
              <a:spcAft>
                <a:spcPts val="0"/>
              </a:spcAft>
              <a:defRPr sz="8000" b="0">
                <a:solidFill>
                  <a:schemeClr val="accent6"/>
                </a:solidFill>
              </a:defRPr>
            </a:lvl1pPr>
            <a:lvl2pPr>
              <a:defRPr b="0">
                <a:solidFill>
                  <a:schemeClr val="accent6"/>
                </a:solidFill>
              </a:defRPr>
            </a:lvl2pPr>
            <a:lvl3pPr>
              <a:defRPr b="0">
                <a:solidFill>
                  <a:schemeClr val="accent6"/>
                </a:solidFill>
              </a:defRPr>
            </a:lvl3pPr>
            <a:lvl4pPr>
              <a:defRPr b="0">
                <a:solidFill>
                  <a:schemeClr val="accent6"/>
                </a:solidFill>
              </a:defRPr>
            </a:lvl4pPr>
            <a:lvl5pPr>
              <a:defRPr b="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231961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Full Color - Title + Content">
    <p:bg>
      <p:bgPr>
        <a:solidFill>
          <a:schemeClr val="accent6"/>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12801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1841B869-AB67-074F-B4F6-F42C2CB3CC40}"/>
              </a:ext>
            </a:extLst>
          </p:cNvPr>
          <p:cNvSpPr/>
          <p:nvPr userDrawn="1"/>
        </p:nvSpPr>
        <p:spPr>
          <a:xfrm>
            <a:off x="0" y="1280160"/>
            <a:ext cx="12192000" cy="5577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54429" y="407324"/>
            <a:ext cx="11280371" cy="573579"/>
          </a:xfrm>
        </p:spPr>
        <p:txBody>
          <a:bodyPr/>
          <a:lstStyle>
            <a:lvl1pPr>
              <a:defRPr>
                <a:solidFill>
                  <a:schemeClr val="accent6"/>
                </a:solidFill>
              </a:defRPr>
            </a:lvl1pPr>
          </a:lstStyle>
          <a:p>
            <a:r>
              <a:rPr lang="en-US" dirty="0"/>
              <a:t>Click to edit Master title style</a:t>
            </a:r>
          </a:p>
        </p:txBody>
      </p:sp>
      <p:sp>
        <p:nvSpPr>
          <p:cNvPr id="9"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0" name="TextBox 9"/>
          <p:cNvSpPr txBox="1"/>
          <p:nvPr userDrawn="1"/>
        </p:nvSpPr>
        <p:spPr>
          <a:xfrm>
            <a:off x="729967" y="6356351"/>
            <a:ext cx="9365320" cy="338554"/>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1"/>
          </p:nvPr>
        </p:nvSpPr>
        <p:spPr>
          <a:xfrm>
            <a:off x="454429" y="1600201"/>
            <a:ext cx="11280371"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p:cNvSpPr>
            <a:spLocks noGrp="1"/>
          </p:cNvSpPr>
          <p:nvPr>
            <p:ph type="body" sz="quarter" idx="13"/>
          </p:nvPr>
        </p:nvSpPr>
        <p:spPr>
          <a:xfrm>
            <a:off x="455086" y="5851021"/>
            <a:ext cx="9501716" cy="476755"/>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5" y="5945570"/>
            <a:ext cx="1070517" cy="714279"/>
          </a:xfrm>
          <a:prstGeom prst="rect">
            <a:avLst/>
          </a:prstGeom>
        </p:spPr>
      </p:pic>
    </p:spTree>
    <p:extLst>
      <p:ext uri="{BB962C8B-B14F-4D97-AF65-F5344CB8AC3E}">
        <p14:creationId xmlns:p14="http://schemas.microsoft.com/office/powerpoint/2010/main" val="1660964312"/>
      </p:ext>
    </p:extLst>
  </p:cSld>
  <p:clrMapOvr>
    <a:masterClrMapping/>
  </p:clrMapOvr>
  <p:extLst>
    <p:ext uri="{DCECCB84-F9BA-43D5-87BE-67443E8EF086}">
      <p15:sldGuideLst xmlns:p15="http://schemas.microsoft.com/office/powerpoint/2012/main">
        <p15:guide id="1" orient="horz" pos="1005">
          <p15:clr>
            <a:srgbClr val="FBAE40"/>
          </p15:clr>
        </p15:guide>
        <p15:guide id="2" pos="3840">
          <p15:clr>
            <a:srgbClr val="FBAE40"/>
          </p15:clr>
        </p15:guide>
        <p15:guide id="5" orient="horz" pos="8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Divider">
    <p:bg>
      <p:bgPr>
        <a:solidFill>
          <a:schemeClr val="accent6"/>
        </a:solidFill>
        <a:effectLst/>
      </p:bgPr>
    </p:bg>
    <p:spTree>
      <p:nvGrpSpPr>
        <p:cNvPr id="1" name=""/>
        <p:cNvGrpSpPr/>
        <p:nvPr/>
      </p:nvGrpSpPr>
      <p:grpSpPr>
        <a:xfrm>
          <a:off x="0" y="0"/>
          <a:ext cx="0" cy="0"/>
          <a:chOff x="0" y="0"/>
          <a:chExt cx="0" cy="0"/>
        </a:xfrm>
      </p:grpSpPr>
      <p:sp>
        <p:nvSpPr>
          <p:cNvPr id="4" name="Rectangle 3"/>
          <p:cNvSpPr/>
          <p:nvPr userDrawn="1"/>
        </p:nvSpPr>
        <p:spPr>
          <a:xfrm>
            <a:off x="2162628" y="5146638"/>
            <a:ext cx="10029371" cy="17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2699657" y="5366657"/>
            <a:ext cx="7669761" cy="1121228"/>
          </a:xfrm>
        </p:spPr>
        <p:txBody>
          <a:bodyPr anchor="ctr">
            <a:normAutofit/>
          </a:bodyPr>
          <a:lstStyle>
            <a:lvl1pPr algn="l">
              <a:lnSpc>
                <a:spcPts val="3600"/>
              </a:lnSpc>
              <a:defRPr sz="3000">
                <a:solidFill>
                  <a:schemeClr val="accent6"/>
                </a:solidFill>
              </a:defRPr>
            </a:lvl1pPr>
          </a:lstStyle>
          <a:p>
            <a:r>
              <a:rPr lang="en-US"/>
              <a:t>Click to edit Master title style</a:t>
            </a:r>
          </a:p>
        </p:txBody>
      </p:sp>
      <p:sp>
        <p:nvSpPr>
          <p:cNvPr id="5" name="Rectangle 4"/>
          <p:cNvSpPr/>
          <p:nvPr userDrawn="1"/>
        </p:nvSpPr>
        <p:spPr>
          <a:xfrm>
            <a:off x="1" y="5146638"/>
            <a:ext cx="2162628" cy="1711362"/>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ext Placeholder 13"/>
          <p:cNvSpPr>
            <a:spLocks noGrp="1"/>
          </p:cNvSpPr>
          <p:nvPr>
            <p:ph type="body" sz="quarter" idx="10"/>
          </p:nvPr>
        </p:nvSpPr>
        <p:spPr>
          <a:xfrm>
            <a:off x="-4574" y="5146675"/>
            <a:ext cx="2163233" cy="1711325"/>
          </a:xfrm>
        </p:spPr>
        <p:txBody>
          <a:bodyPr anchor="ctr"/>
          <a:lstStyle>
            <a:lvl1pPr algn="ctr">
              <a:lnSpc>
                <a:spcPts val="8000"/>
              </a:lnSpc>
              <a:spcBef>
                <a:spcPts val="0"/>
              </a:spcBef>
              <a:spcAft>
                <a:spcPts val="0"/>
              </a:spcAft>
              <a:defRPr sz="8000" b="0">
                <a:solidFill>
                  <a:schemeClr val="accent6"/>
                </a:solidFill>
              </a:defRPr>
            </a:lvl1pPr>
            <a:lvl2pPr>
              <a:defRPr b="0">
                <a:solidFill>
                  <a:schemeClr val="accent6"/>
                </a:solidFill>
              </a:defRPr>
            </a:lvl2pPr>
            <a:lvl3pPr>
              <a:defRPr b="0">
                <a:solidFill>
                  <a:schemeClr val="accent6"/>
                </a:solidFill>
              </a:defRPr>
            </a:lvl3pPr>
            <a:lvl4pPr>
              <a:defRPr b="0">
                <a:solidFill>
                  <a:schemeClr val="accent6"/>
                </a:solidFill>
              </a:defRPr>
            </a:lvl4pPr>
            <a:lvl5pPr>
              <a:defRPr b="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8049804"/>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Full Color - Two Columns">
    <p:bg>
      <p:bgPr>
        <a:solidFill>
          <a:schemeClr val="accent6"/>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1C65E0-134E-5B4C-AB08-451294707B23}"/>
              </a:ext>
            </a:extLst>
          </p:cNvPr>
          <p:cNvSpPr/>
          <p:nvPr userDrawn="1"/>
        </p:nvSpPr>
        <p:spPr>
          <a:xfrm>
            <a:off x="0" y="0"/>
            <a:ext cx="12192000" cy="12801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CE2D925B-2C45-4744-AA3E-9FD1A4574A07}"/>
              </a:ext>
            </a:extLst>
          </p:cNvPr>
          <p:cNvSpPr/>
          <p:nvPr userDrawn="1"/>
        </p:nvSpPr>
        <p:spPr>
          <a:xfrm>
            <a:off x="0" y="1280160"/>
            <a:ext cx="12192000" cy="5577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12"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3" name="TextBox 12"/>
          <p:cNvSpPr txBox="1"/>
          <p:nvPr userDrawn="1"/>
        </p:nvSpPr>
        <p:spPr>
          <a:xfrm>
            <a:off x="729967" y="6356351"/>
            <a:ext cx="9365320" cy="338554"/>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0"/>
          </p:nvPr>
        </p:nvSpPr>
        <p:spPr>
          <a:xfrm>
            <a:off x="454432" y="1597027"/>
            <a:ext cx="5425669" cy="41941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6311901" y="1597024"/>
            <a:ext cx="5291667" cy="4194176"/>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p:cNvSpPr>
            <a:spLocks noGrp="1"/>
          </p:cNvSpPr>
          <p:nvPr>
            <p:ph type="body" sz="quarter" idx="13"/>
          </p:nvPr>
        </p:nvSpPr>
        <p:spPr>
          <a:xfrm>
            <a:off x="455086" y="5851021"/>
            <a:ext cx="9501716" cy="476755"/>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5" y="5945570"/>
            <a:ext cx="1070517" cy="714279"/>
          </a:xfrm>
          <a:prstGeom prst="rect">
            <a:avLst/>
          </a:prstGeom>
        </p:spPr>
      </p:pic>
    </p:spTree>
    <p:extLst>
      <p:ext uri="{BB962C8B-B14F-4D97-AF65-F5344CB8AC3E}">
        <p14:creationId xmlns:p14="http://schemas.microsoft.com/office/powerpoint/2010/main" val="727795205"/>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Full Color - Three Columns">
    <p:bg>
      <p:bgPr>
        <a:solidFill>
          <a:schemeClr val="accent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850ED8-1EC7-664D-AD31-40D112B41162}"/>
              </a:ext>
            </a:extLst>
          </p:cNvPr>
          <p:cNvSpPr/>
          <p:nvPr userDrawn="1"/>
        </p:nvSpPr>
        <p:spPr>
          <a:xfrm>
            <a:off x="0" y="0"/>
            <a:ext cx="12192000" cy="128016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A050D386-E95A-B54D-A31D-63813423AB0F}"/>
              </a:ext>
            </a:extLst>
          </p:cNvPr>
          <p:cNvSpPr/>
          <p:nvPr userDrawn="1"/>
        </p:nvSpPr>
        <p:spPr>
          <a:xfrm>
            <a:off x="0" y="1280160"/>
            <a:ext cx="12192000" cy="5577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5" y="5945570"/>
            <a:ext cx="1070517" cy="714279"/>
          </a:xfrm>
          <a:prstGeom prst="rect">
            <a:avLst/>
          </a:prstGeom>
        </p:spPr>
      </p:pic>
      <p:sp>
        <p:nvSpPr>
          <p:cNvPr id="2"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4" name="Text Placeholder 3"/>
          <p:cNvSpPr>
            <a:spLocks noGrp="1"/>
          </p:cNvSpPr>
          <p:nvPr>
            <p:ph type="body" sz="quarter" idx="10"/>
          </p:nvPr>
        </p:nvSpPr>
        <p:spPr>
          <a:xfrm>
            <a:off x="457200" y="1600201"/>
            <a:ext cx="3524251"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348163" y="1600201"/>
            <a:ext cx="3524251"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2"/>
          </p:nvPr>
        </p:nvSpPr>
        <p:spPr>
          <a:xfrm>
            <a:off x="8210549" y="1600201"/>
            <a:ext cx="3524251" cy="418147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1"/>
            <a:ext cx="9365320" cy="338554"/>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0" name="Text Placeholder 7"/>
          <p:cNvSpPr>
            <a:spLocks noGrp="1"/>
          </p:cNvSpPr>
          <p:nvPr>
            <p:ph type="body" sz="quarter" idx="16"/>
          </p:nvPr>
        </p:nvSpPr>
        <p:spPr>
          <a:xfrm>
            <a:off x="455086" y="5851021"/>
            <a:ext cx="9501716" cy="476755"/>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spTree>
    <p:extLst>
      <p:ext uri="{BB962C8B-B14F-4D97-AF65-F5344CB8AC3E}">
        <p14:creationId xmlns:p14="http://schemas.microsoft.com/office/powerpoint/2010/main" val="34502570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6"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4" name="TextBox 3"/>
          <p:cNvSpPr txBox="1"/>
          <p:nvPr userDrawn="1"/>
        </p:nvSpPr>
        <p:spPr>
          <a:xfrm>
            <a:off x="729967" y="6356351"/>
            <a:ext cx="9365320" cy="338554"/>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proprietary information and is for the sole use of the intended recipient(s). Disclosure or distribution to and review or use by any unauthorized Luxottica EyeMed associate(s) and external parties is prohibited.</a:t>
            </a:r>
          </a:p>
        </p:txBody>
      </p:sp>
      <p:sp>
        <p:nvSpPr>
          <p:cNvPr id="5" name="Text Placeholder 4"/>
          <p:cNvSpPr>
            <a:spLocks noGrp="1"/>
          </p:cNvSpPr>
          <p:nvPr>
            <p:ph type="body" sz="quarter" idx="10"/>
          </p:nvPr>
        </p:nvSpPr>
        <p:spPr>
          <a:xfrm>
            <a:off x="454432" y="1600201"/>
            <a:ext cx="11149137"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6"/>
          </p:nvPr>
        </p:nvSpPr>
        <p:spPr>
          <a:xfrm>
            <a:off x="455086" y="5851021"/>
            <a:ext cx="9501716" cy="476755"/>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pic>
        <p:nvPicPr>
          <p:cNvPr id="8" name="Picture 7">
            <a:hlinkClick r:id="" action="ppaction://noaction"/>
            <a:extLst>
              <a:ext uri="{FF2B5EF4-FFF2-40B4-BE49-F238E27FC236}">
                <a16:creationId xmlns:a16="http://schemas.microsoft.com/office/drawing/2014/main" id="{27938EC9-09D5-C147-AB6C-D5C56F5FD4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3466303786"/>
      </p:ext>
    </p:extLst>
  </p:cSld>
  <p:clrMapOvr>
    <a:masterClrMapping/>
  </p:clrMapOvr>
  <p:extLst>
    <p:ext uri="{DCECCB84-F9BA-43D5-87BE-67443E8EF086}">
      <p15:sldGuideLst xmlns:p15="http://schemas.microsoft.com/office/powerpoint/2012/main">
        <p15:guide id="1" orient="horz" pos="4176">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7519" y="6068291"/>
            <a:ext cx="1066581" cy="533723"/>
          </a:xfrm>
          <a:prstGeom prst="rect">
            <a:avLst/>
          </a:prstGeom>
        </p:spPr>
      </p:pic>
      <p:sp>
        <p:nvSpPr>
          <p:cNvPr id="8"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1"/>
            <a:ext cx="9365320" cy="338554"/>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proprietary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0"/>
          </p:nvPr>
        </p:nvSpPr>
        <p:spPr>
          <a:xfrm>
            <a:off x="455084" y="1600201"/>
            <a:ext cx="5425016"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1"/>
          </p:nvPr>
        </p:nvSpPr>
        <p:spPr>
          <a:xfrm>
            <a:off x="6311901" y="1600201"/>
            <a:ext cx="5422899"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16"/>
          </p:nvPr>
        </p:nvSpPr>
        <p:spPr>
          <a:xfrm>
            <a:off x="455086" y="5851021"/>
            <a:ext cx="9501716" cy="476755"/>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pic>
        <p:nvPicPr>
          <p:cNvPr id="12" name="Picture 11">
            <a:hlinkClick r:id="" action="ppaction://noaction"/>
            <a:extLst>
              <a:ext uri="{FF2B5EF4-FFF2-40B4-BE49-F238E27FC236}">
                <a16:creationId xmlns:a16="http://schemas.microsoft.com/office/drawing/2014/main" id="{56D07B3B-6ECA-7740-A027-39D6C74FB5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2800" y="6029571"/>
            <a:ext cx="975360" cy="650629"/>
          </a:xfrm>
          <a:prstGeom prst="rect">
            <a:avLst/>
          </a:prstGeom>
        </p:spPr>
      </p:pic>
    </p:spTree>
    <p:extLst>
      <p:ext uri="{BB962C8B-B14F-4D97-AF65-F5344CB8AC3E}">
        <p14:creationId xmlns:p14="http://schemas.microsoft.com/office/powerpoint/2010/main" val="1790226011"/>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guide id="3" pos="3704">
          <p15:clr>
            <a:srgbClr val="FBAE40"/>
          </p15:clr>
        </p15:guide>
        <p15:guide id="4" pos="397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 Three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4" name="Text Placeholder 3"/>
          <p:cNvSpPr>
            <a:spLocks noGrp="1"/>
          </p:cNvSpPr>
          <p:nvPr>
            <p:ph type="body" sz="quarter" idx="10"/>
          </p:nvPr>
        </p:nvSpPr>
        <p:spPr>
          <a:xfrm>
            <a:off x="457200" y="1600201"/>
            <a:ext cx="3524251"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348163" y="1600201"/>
            <a:ext cx="3524251"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2"/>
          </p:nvPr>
        </p:nvSpPr>
        <p:spPr>
          <a:xfrm>
            <a:off x="8210549" y="1600201"/>
            <a:ext cx="3524251" cy="41814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5" y="5945571"/>
            <a:ext cx="1070517" cy="714277"/>
          </a:xfrm>
          <a:prstGeom prst="rect">
            <a:avLst/>
          </a:prstGeom>
        </p:spPr>
      </p:pic>
      <p:sp>
        <p:nvSpPr>
          <p:cNvPr id="8"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1"/>
            <a:ext cx="9365320" cy="338554"/>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0" name="Text Placeholder 7"/>
          <p:cNvSpPr>
            <a:spLocks noGrp="1"/>
          </p:cNvSpPr>
          <p:nvPr>
            <p:ph type="body" sz="quarter" idx="16"/>
          </p:nvPr>
        </p:nvSpPr>
        <p:spPr>
          <a:xfrm>
            <a:off x="455086" y="5851021"/>
            <a:ext cx="9501716" cy="476755"/>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spTree>
    <p:extLst>
      <p:ext uri="{BB962C8B-B14F-4D97-AF65-F5344CB8AC3E}">
        <p14:creationId xmlns:p14="http://schemas.microsoft.com/office/powerpoint/2010/main" val="30773167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Content + Inset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7519" y="6068291"/>
            <a:ext cx="1066581" cy="533723"/>
          </a:xfrm>
          <a:prstGeom prst="rect">
            <a:avLst/>
          </a:prstGeom>
        </p:spPr>
      </p:pic>
      <p:sp>
        <p:nvSpPr>
          <p:cNvPr id="8"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9" name="TextBox 8"/>
          <p:cNvSpPr txBox="1"/>
          <p:nvPr userDrawn="1"/>
        </p:nvSpPr>
        <p:spPr>
          <a:xfrm>
            <a:off x="729967" y="6356351"/>
            <a:ext cx="9365320" cy="338554"/>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Picture Placeholder 3"/>
          <p:cNvSpPr>
            <a:spLocks noGrp="1"/>
          </p:cNvSpPr>
          <p:nvPr>
            <p:ph type="pic" sz="quarter" idx="13"/>
          </p:nvPr>
        </p:nvSpPr>
        <p:spPr>
          <a:xfrm>
            <a:off x="6311901" y="1600200"/>
            <a:ext cx="5422899" cy="3862448"/>
          </a:xfrm>
        </p:spPr>
        <p:txBody>
          <a:bodyPr/>
          <a:lstStyle>
            <a:lvl1pPr>
              <a:defRPr b="0">
                <a:solidFill>
                  <a:srgbClr val="000000"/>
                </a:solidFill>
              </a:defRPr>
            </a:lvl1pPr>
          </a:lstStyle>
          <a:p>
            <a:endParaRPr lang="en-US" dirty="0"/>
          </a:p>
        </p:txBody>
      </p:sp>
      <p:sp>
        <p:nvSpPr>
          <p:cNvPr id="5" name="Text Placeholder 4"/>
          <p:cNvSpPr>
            <a:spLocks noGrp="1"/>
          </p:cNvSpPr>
          <p:nvPr>
            <p:ph type="body" sz="quarter" idx="14"/>
          </p:nvPr>
        </p:nvSpPr>
        <p:spPr>
          <a:xfrm>
            <a:off x="454431" y="1600200"/>
            <a:ext cx="5425671" cy="417353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6"/>
          </p:nvPr>
        </p:nvSpPr>
        <p:spPr>
          <a:xfrm>
            <a:off x="455086" y="5851021"/>
            <a:ext cx="9501716" cy="476755"/>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49775" y="5945571"/>
            <a:ext cx="1070517" cy="714277"/>
          </a:xfrm>
          <a:prstGeom prst="rect">
            <a:avLst/>
          </a:prstGeom>
        </p:spPr>
      </p:pic>
    </p:spTree>
    <p:extLst>
      <p:ext uri="{BB962C8B-B14F-4D97-AF65-F5344CB8AC3E}">
        <p14:creationId xmlns:p14="http://schemas.microsoft.com/office/powerpoint/2010/main" val="2813013373"/>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Photo + Conten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096000" cy="6858000"/>
          </a:xfrm>
        </p:spPr>
        <p:txBody>
          <a:bodyPr/>
          <a:lstStyle>
            <a:lvl1pPr>
              <a:defRPr b="0">
                <a:solidFill>
                  <a:srgbClr val="000000"/>
                </a:solidFill>
              </a:defRPr>
            </a:lvl1pPr>
          </a:lstStyle>
          <a:p>
            <a:endParaRPr lang="en-US" dirty="0"/>
          </a:p>
        </p:txBody>
      </p:sp>
      <p:sp>
        <p:nvSpPr>
          <p:cNvPr id="2" name="Title 1"/>
          <p:cNvSpPr>
            <a:spLocks noGrp="1"/>
          </p:cNvSpPr>
          <p:nvPr>
            <p:ph type="title"/>
          </p:nvPr>
        </p:nvSpPr>
        <p:spPr>
          <a:xfrm>
            <a:off x="6555181" y="1297337"/>
            <a:ext cx="5179620" cy="1554711"/>
          </a:xfrm>
        </p:spPr>
        <p:txBody>
          <a:bodyPr>
            <a:normAutofit/>
          </a:bodyPr>
          <a:lstStyle>
            <a:lvl1pPr>
              <a:lnSpc>
                <a:spcPts val="3200"/>
              </a:lnSpc>
              <a:defRPr sz="2600">
                <a:solidFill>
                  <a:schemeClr val="accent1"/>
                </a:solidFill>
              </a:defRPr>
            </a:lvl1pPr>
          </a:lstStyle>
          <a:p>
            <a:r>
              <a:rPr lang="en-US" dirty="0"/>
              <a:t>Click to edit Master title style</a:t>
            </a:r>
          </a:p>
        </p:txBody>
      </p:sp>
      <p:sp>
        <p:nvSpPr>
          <p:cNvPr id="13"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bg1"/>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7" name="TextBox 16"/>
          <p:cNvSpPr txBox="1"/>
          <p:nvPr userDrawn="1"/>
        </p:nvSpPr>
        <p:spPr>
          <a:xfrm>
            <a:off x="6580896" y="6068292"/>
            <a:ext cx="4090097" cy="584775"/>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7" name="Text Placeholder 6"/>
          <p:cNvSpPr>
            <a:spLocks noGrp="1"/>
          </p:cNvSpPr>
          <p:nvPr>
            <p:ph type="body" sz="quarter" idx="12"/>
          </p:nvPr>
        </p:nvSpPr>
        <p:spPr>
          <a:xfrm>
            <a:off x="6555181" y="3038477"/>
            <a:ext cx="5179619" cy="248443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6"/>
          </p:nvPr>
        </p:nvSpPr>
        <p:spPr>
          <a:xfrm>
            <a:off x="6555181" y="5522916"/>
            <a:ext cx="5115888" cy="535853"/>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5" y="5945571"/>
            <a:ext cx="1070517" cy="714277"/>
          </a:xfrm>
          <a:prstGeom prst="rect">
            <a:avLst/>
          </a:prstGeom>
        </p:spPr>
      </p:pic>
    </p:spTree>
    <p:extLst>
      <p:ext uri="{BB962C8B-B14F-4D97-AF65-F5344CB8AC3E}">
        <p14:creationId xmlns:p14="http://schemas.microsoft.com/office/powerpoint/2010/main" val="1869396049"/>
      </p:ext>
    </p:extLst>
  </p:cSld>
  <p:clrMapOvr>
    <a:masterClrMapping/>
  </p:clrMapOvr>
  <p:extLst>
    <p:ext uri="{DCECCB84-F9BA-43D5-87BE-67443E8EF086}">
      <p15:sldGuideLst xmlns:p15="http://schemas.microsoft.com/office/powerpoint/2012/main">
        <p15:guide id="1" orient="horz" pos="100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Feature - Two Icons">
    <p:bg>
      <p:bgPr>
        <a:solidFill>
          <a:schemeClr val="accent6"/>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3865EA-019F-8A4F-850C-4F02F230FECB}"/>
              </a:ext>
            </a:extLst>
          </p:cNvPr>
          <p:cNvSpPr/>
          <p:nvPr userDrawn="1"/>
        </p:nvSpPr>
        <p:spPr>
          <a:xfrm>
            <a:off x="6096000" y="0"/>
            <a:ext cx="6096000" cy="6858000"/>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0" name="TextBox 9"/>
          <p:cNvSpPr txBox="1"/>
          <p:nvPr userDrawn="1"/>
        </p:nvSpPr>
        <p:spPr>
          <a:xfrm>
            <a:off x="6506096" y="6149185"/>
            <a:ext cx="5176059" cy="461665"/>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3" name="Text Placeholder 2"/>
          <p:cNvSpPr>
            <a:spLocks noGrp="1"/>
          </p:cNvSpPr>
          <p:nvPr>
            <p:ph type="body" sz="quarter" idx="14"/>
          </p:nvPr>
        </p:nvSpPr>
        <p:spPr>
          <a:xfrm>
            <a:off x="457201" y="2586039"/>
            <a:ext cx="5128684" cy="3262312"/>
          </a:xfrm>
        </p:spPr>
        <p:txBody>
          <a:bodyPr/>
          <a:lstStyle>
            <a:lvl1pPr>
              <a:lnSpc>
                <a:spcPts val="3000"/>
              </a:lnSpc>
              <a:spcBef>
                <a:spcPts val="0"/>
              </a:spcBef>
              <a:spcAft>
                <a:spcPts val="2000"/>
              </a:spcAft>
              <a:defRPr sz="2600" b="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5"/>
          </p:nvPr>
        </p:nvSpPr>
        <p:spPr>
          <a:xfrm>
            <a:off x="6517218" y="2586039"/>
            <a:ext cx="5217583" cy="3262312"/>
          </a:xfrm>
        </p:spPr>
        <p:txBody>
          <a:bodyPr/>
          <a:lstStyle>
            <a:lvl1pPr>
              <a:lnSpc>
                <a:spcPts val="3000"/>
              </a:lnSpc>
              <a:spcBef>
                <a:spcPts val="0"/>
              </a:spcBef>
              <a:spcAft>
                <a:spcPts val="2000"/>
              </a:spcAft>
              <a:defRPr sz="2600" b="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p:cNvSpPr>
            <a:spLocks noGrp="1"/>
          </p:cNvSpPr>
          <p:nvPr>
            <p:ph type="body" sz="quarter" idx="16"/>
          </p:nvPr>
        </p:nvSpPr>
        <p:spPr>
          <a:xfrm>
            <a:off x="807525" y="6149182"/>
            <a:ext cx="4778361" cy="546151"/>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spTree>
    <p:extLst>
      <p:ext uri="{BB962C8B-B14F-4D97-AF65-F5344CB8AC3E}">
        <p14:creationId xmlns:p14="http://schemas.microsoft.com/office/powerpoint/2010/main" val="1760347214"/>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Full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9" name="Table Placeholder 8"/>
          <p:cNvSpPr>
            <a:spLocks noGrp="1"/>
          </p:cNvSpPr>
          <p:nvPr>
            <p:ph type="tbl" sz="quarter" idx="10"/>
          </p:nvPr>
        </p:nvSpPr>
        <p:spPr>
          <a:xfrm>
            <a:off x="454431" y="1600201"/>
            <a:ext cx="11280368" cy="4181475"/>
          </a:xfrm>
        </p:spPr>
        <p:txBody>
          <a:bodyPr/>
          <a:lstStyle>
            <a:lvl1pPr>
              <a:defRPr b="0"/>
            </a:lvl1pPr>
          </a:lstStyle>
          <a:p>
            <a:endParaRPr lang="en-US" dirty="0"/>
          </a:p>
        </p:txBody>
      </p:sp>
      <p:sp>
        <p:nvSpPr>
          <p:cNvPr id="6"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8" name="TextBox 7"/>
          <p:cNvSpPr txBox="1"/>
          <p:nvPr userDrawn="1"/>
        </p:nvSpPr>
        <p:spPr>
          <a:xfrm>
            <a:off x="729967" y="6356351"/>
            <a:ext cx="9365320" cy="338554"/>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1" name="Text Placeholder 7"/>
          <p:cNvSpPr>
            <a:spLocks noGrp="1"/>
          </p:cNvSpPr>
          <p:nvPr>
            <p:ph type="body" sz="quarter" idx="16"/>
          </p:nvPr>
        </p:nvSpPr>
        <p:spPr>
          <a:xfrm>
            <a:off x="455086" y="5851021"/>
            <a:ext cx="9501716" cy="476755"/>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5" y="5945571"/>
            <a:ext cx="1070517" cy="714277"/>
          </a:xfrm>
          <a:prstGeom prst="rect">
            <a:avLst/>
          </a:prstGeom>
        </p:spPr>
      </p:pic>
    </p:spTree>
    <p:extLst>
      <p:ext uri="{BB962C8B-B14F-4D97-AF65-F5344CB8AC3E}">
        <p14:creationId xmlns:p14="http://schemas.microsoft.com/office/powerpoint/2010/main" val="11630146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Full Bar Chart">
    <p:spTree>
      <p:nvGrpSpPr>
        <p:cNvPr id="1" name=""/>
        <p:cNvGrpSpPr/>
        <p:nvPr/>
      </p:nvGrpSpPr>
      <p:grpSpPr>
        <a:xfrm>
          <a:off x="0" y="0"/>
          <a:ext cx="0" cy="0"/>
          <a:chOff x="0" y="0"/>
          <a:chExt cx="0" cy="0"/>
        </a:xfrm>
      </p:grpSpPr>
      <p:sp>
        <p:nvSpPr>
          <p:cNvPr id="4" name="Chart Placeholder 3"/>
          <p:cNvSpPr>
            <a:spLocks noGrp="1"/>
          </p:cNvSpPr>
          <p:nvPr>
            <p:ph type="chart" sz="quarter" idx="11"/>
          </p:nvPr>
        </p:nvSpPr>
        <p:spPr>
          <a:xfrm>
            <a:off x="454432" y="1600201"/>
            <a:ext cx="11280369" cy="4181476"/>
          </a:xfrm>
        </p:spPr>
        <p:txBody>
          <a:bodyPr/>
          <a:lstStyle>
            <a:lvl1pPr>
              <a:defRPr b="0"/>
            </a:lvl1pPr>
          </a:lstStyle>
          <a:p>
            <a:endParaRPr lang="en-US" dirty="0"/>
          </a:p>
        </p:txBody>
      </p:sp>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6"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8" name="TextBox 7"/>
          <p:cNvSpPr txBox="1"/>
          <p:nvPr userDrawn="1"/>
        </p:nvSpPr>
        <p:spPr>
          <a:xfrm>
            <a:off x="729967" y="6356351"/>
            <a:ext cx="9365320" cy="338554"/>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10" name="Text Placeholder 7"/>
          <p:cNvSpPr>
            <a:spLocks noGrp="1"/>
          </p:cNvSpPr>
          <p:nvPr>
            <p:ph type="body" sz="quarter" idx="16"/>
          </p:nvPr>
        </p:nvSpPr>
        <p:spPr>
          <a:xfrm>
            <a:off x="455086" y="5851021"/>
            <a:ext cx="9501716" cy="476755"/>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49775" y="5945571"/>
            <a:ext cx="1070517" cy="714277"/>
          </a:xfrm>
          <a:prstGeom prst="rect">
            <a:avLst/>
          </a:prstGeom>
        </p:spPr>
      </p:pic>
    </p:spTree>
    <p:extLst>
      <p:ext uri="{BB962C8B-B14F-4D97-AF65-F5344CB8AC3E}">
        <p14:creationId xmlns:p14="http://schemas.microsoft.com/office/powerpoint/2010/main" val="207742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1. Divider">
    <p:bg>
      <p:bgPr>
        <a:solidFill>
          <a:schemeClr val="accent6"/>
        </a:solidFill>
        <a:effectLst/>
      </p:bgPr>
    </p:bg>
    <p:spTree>
      <p:nvGrpSpPr>
        <p:cNvPr id="1" name=""/>
        <p:cNvGrpSpPr/>
        <p:nvPr/>
      </p:nvGrpSpPr>
      <p:grpSpPr>
        <a:xfrm>
          <a:off x="0" y="0"/>
          <a:ext cx="0" cy="0"/>
          <a:chOff x="0" y="0"/>
          <a:chExt cx="0" cy="0"/>
        </a:xfrm>
      </p:grpSpPr>
      <p:sp>
        <p:nvSpPr>
          <p:cNvPr id="4" name="Rectangle 3"/>
          <p:cNvSpPr/>
          <p:nvPr userDrawn="1"/>
        </p:nvSpPr>
        <p:spPr>
          <a:xfrm>
            <a:off x="0" y="5146638"/>
            <a:ext cx="12191999" cy="17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57726" y="5441705"/>
            <a:ext cx="9711693" cy="1121228"/>
          </a:xfrm>
        </p:spPr>
        <p:txBody>
          <a:bodyPr anchor="ctr">
            <a:normAutofit/>
          </a:bodyPr>
          <a:lstStyle>
            <a:lvl1pPr algn="l">
              <a:lnSpc>
                <a:spcPts val="3600"/>
              </a:lnSpc>
              <a:defRPr sz="4000">
                <a:solidFill>
                  <a:schemeClr val="accent6"/>
                </a:solidFill>
              </a:defRPr>
            </a:lvl1pPr>
          </a:lstStyle>
          <a:p>
            <a:r>
              <a:rPr lang="en-US"/>
              <a:t>Click to edit Master title style</a:t>
            </a:r>
          </a:p>
        </p:txBody>
      </p:sp>
    </p:spTree>
    <p:extLst>
      <p:ext uri="{BB962C8B-B14F-4D97-AF65-F5344CB8AC3E}">
        <p14:creationId xmlns:p14="http://schemas.microsoft.com/office/powerpoint/2010/main" val="2492543901"/>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 Bar Chart +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7519" y="6068291"/>
            <a:ext cx="1066581" cy="533723"/>
          </a:xfrm>
          <a:prstGeom prst="rect">
            <a:avLst/>
          </a:prstGeom>
        </p:spPr>
      </p:pic>
      <p:sp>
        <p:nvSpPr>
          <p:cNvPr id="3" name="Rectangle 2"/>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Chart Placeholder 6"/>
          <p:cNvSpPr>
            <a:spLocks noGrp="1"/>
          </p:cNvSpPr>
          <p:nvPr>
            <p:ph type="chart" sz="quarter" idx="10"/>
          </p:nvPr>
        </p:nvSpPr>
        <p:spPr>
          <a:xfrm>
            <a:off x="448735" y="1119188"/>
            <a:ext cx="4936067" cy="4402952"/>
          </a:xfrm>
        </p:spPr>
        <p:txBody>
          <a:bodyPr/>
          <a:lstStyle>
            <a:lvl1pPr>
              <a:defRPr b="0">
                <a:solidFill>
                  <a:schemeClr val="accent6"/>
                </a:solidFill>
              </a:defRPr>
            </a:lvl1pPr>
          </a:lstStyle>
          <a:p>
            <a:endParaRPr lang="en-US" dirty="0"/>
          </a:p>
        </p:txBody>
      </p:sp>
      <p:sp>
        <p:nvSpPr>
          <p:cNvPr id="8" name="Slide Number Placeholder 4"/>
          <p:cNvSpPr>
            <a:spLocks noGrp="1"/>
          </p:cNvSpPr>
          <p:nvPr>
            <p:ph type="sldNum" sz="quarter" idx="4"/>
          </p:nvPr>
        </p:nvSpPr>
        <p:spPr>
          <a:xfrm>
            <a:off x="303160" y="6441569"/>
            <a:ext cx="625005" cy="253763"/>
          </a:xfrm>
          <a:prstGeom prst="rect">
            <a:avLst/>
          </a:prstGeom>
        </p:spPr>
        <p:txBody>
          <a:bodyPr vert="horz" lIns="91440" tIns="45720" rIns="91440" bIns="45720" rtlCol="0" anchor="b"/>
          <a:lstStyle>
            <a:lvl1pPr algn="l">
              <a:defRPr sz="800">
                <a:solidFill>
                  <a:schemeClr val="accent5"/>
                </a:solidFill>
                <a:latin typeface="Verdana" charset="0"/>
                <a:ea typeface="Verdana" charset="0"/>
                <a:cs typeface="Verdana" charset="0"/>
              </a:defRPr>
            </a:lvl1pPr>
          </a:lstStyle>
          <a:p>
            <a:fld id="{75D07EFC-8E51-034A-B64F-ADDC5D5FC4DA}" type="slidenum">
              <a:rPr lang="en-US" smtClean="0"/>
              <a:pPr/>
              <a:t>‹#›</a:t>
            </a:fld>
            <a:endParaRPr lang="en-US" dirty="0"/>
          </a:p>
        </p:txBody>
      </p:sp>
      <p:sp>
        <p:nvSpPr>
          <p:cNvPr id="14" name="Title 1"/>
          <p:cNvSpPr>
            <a:spLocks noGrp="1"/>
          </p:cNvSpPr>
          <p:nvPr>
            <p:ph type="title"/>
          </p:nvPr>
        </p:nvSpPr>
        <p:spPr>
          <a:xfrm>
            <a:off x="6555181" y="1278284"/>
            <a:ext cx="5179620" cy="1554711"/>
          </a:xfrm>
        </p:spPr>
        <p:txBody>
          <a:bodyPr>
            <a:normAutofit/>
          </a:bodyPr>
          <a:lstStyle>
            <a:lvl1pPr>
              <a:lnSpc>
                <a:spcPts val="3200"/>
              </a:lnSpc>
              <a:defRPr sz="2600">
                <a:solidFill>
                  <a:schemeClr val="accent1"/>
                </a:solidFill>
              </a:defRPr>
            </a:lvl1pPr>
          </a:lstStyle>
          <a:p>
            <a:r>
              <a:rPr lang="en-US" dirty="0"/>
              <a:t>Click to edit Master title style</a:t>
            </a:r>
          </a:p>
        </p:txBody>
      </p:sp>
      <p:sp>
        <p:nvSpPr>
          <p:cNvPr id="17" name="TextBox 16"/>
          <p:cNvSpPr txBox="1"/>
          <p:nvPr userDrawn="1"/>
        </p:nvSpPr>
        <p:spPr>
          <a:xfrm>
            <a:off x="6580896" y="6068292"/>
            <a:ext cx="4090097" cy="584775"/>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800" dirty="0">
                <a:solidFill>
                  <a:schemeClr val="accent5"/>
                </a:solidFill>
                <a:latin typeface="Verdana" charset="0"/>
                <a:ea typeface="Verdana" charset="0"/>
                <a:cs typeface="Verdana" charset="0"/>
              </a:rPr>
              <a:t>Confidential Notice: This document contains privileged information and is for the sole use of the intended recipient(s). Disclosure or distribution to and review or use by any unauthorized Luxottica EyeMed associate(s) and external parties is prohibited.</a:t>
            </a:r>
          </a:p>
        </p:txBody>
      </p:sp>
      <p:sp>
        <p:nvSpPr>
          <p:cNvPr id="4" name="Text Placeholder 3"/>
          <p:cNvSpPr>
            <a:spLocks noGrp="1"/>
          </p:cNvSpPr>
          <p:nvPr>
            <p:ph type="body" sz="quarter" idx="13"/>
          </p:nvPr>
        </p:nvSpPr>
        <p:spPr>
          <a:xfrm>
            <a:off x="6555319" y="3017840"/>
            <a:ext cx="5179716" cy="2763837"/>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7"/>
          <p:cNvSpPr>
            <a:spLocks noGrp="1"/>
          </p:cNvSpPr>
          <p:nvPr>
            <p:ph type="body" sz="quarter" idx="16"/>
          </p:nvPr>
        </p:nvSpPr>
        <p:spPr>
          <a:xfrm>
            <a:off x="807524" y="6149182"/>
            <a:ext cx="4577277" cy="546151"/>
          </a:xfrm>
        </p:spPr>
        <p:txBody>
          <a:bodyPr>
            <a:normAutofit/>
          </a:bodyPr>
          <a:lstStyle>
            <a:lvl1pPr>
              <a:lnSpc>
                <a:spcPts val="1200"/>
              </a:lnSpc>
              <a:defRPr sz="800" b="0">
                <a:solidFill>
                  <a:schemeClr val="accent5"/>
                </a:solidFill>
              </a:defRPr>
            </a:lvl1pPr>
          </a:lstStyle>
          <a:p>
            <a:pPr lvl="0"/>
            <a:r>
              <a:rPr lang="en-US" dirty="0"/>
              <a:t>Click to edit Master text styles</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49775" y="5945571"/>
            <a:ext cx="1070517" cy="714277"/>
          </a:xfrm>
          <a:prstGeom prst="rect">
            <a:avLst/>
          </a:prstGeom>
        </p:spPr>
      </p:pic>
    </p:spTree>
    <p:extLst>
      <p:ext uri="{BB962C8B-B14F-4D97-AF65-F5344CB8AC3E}">
        <p14:creationId xmlns:p14="http://schemas.microsoft.com/office/powerpoint/2010/main" val="1952347544"/>
      </p:ext>
    </p:extLst>
  </p:cSld>
  <p:clrMapOvr>
    <a:masterClrMapping/>
  </p:clrMapOvr>
  <p:extLst>
    <p:ext uri="{DCECCB84-F9BA-43D5-87BE-67443E8EF086}">
      <p15:sldGuideLst xmlns:p15="http://schemas.microsoft.com/office/powerpoint/2012/main">
        <p15:guide id="1" orient="horz" pos="100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6.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3"/>
          </p:nvPr>
        </p:nvSpPr>
        <p:spPr>
          <a:xfrm>
            <a:off x="684196" y="6379424"/>
            <a:ext cx="8565682" cy="325870"/>
          </a:xfrm>
          <a:prstGeom prst="rect">
            <a:avLst/>
          </a:prstGeom>
        </p:spPr>
        <p:txBody>
          <a:bodyPr/>
          <a:lstStyle>
            <a:lvl1pPr>
              <a:lnSpc>
                <a:spcPct val="100000"/>
              </a:lnSpc>
              <a:defRPr sz="700">
                <a:solidFill>
                  <a:srgbClr val="99999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Confidential Notice: This document contains privileged information and is for the sole use of the intended recipient(s). </a:t>
            </a:r>
          </a:p>
          <a:p>
            <a:r>
              <a:rPr lang="en-US" dirty="0"/>
              <a:t>Disclosure or distribution to and review or use by any unauthorized Luxottica EyeMed associate(s) and external parties is prohibited.</a:t>
            </a:r>
          </a:p>
        </p:txBody>
      </p:sp>
      <p:sp>
        <p:nvSpPr>
          <p:cNvPr id="5" name="Slide Number Placeholder 5"/>
          <p:cNvSpPr>
            <a:spLocks noGrp="1"/>
          </p:cNvSpPr>
          <p:nvPr>
            <p:ph type="sldNum" sz="quarter" idx="4"/>
          </p:nvPr>
        </p:nvSpPr>
        <p:spPr>
          <a:xfrm>
            <a:off x="77000" y="6340169"/>
            <a:ext cx="587141" cy="365125"/>
          </a:xfrm>
          <a:prstGeom prst="rect">
            <a:avLst/>
          </a:prstGeom>
        </p:spPr>
        <p:txBody>
          <a:bodyPr/>
          <a:lstStyle>
            <a:lvl1pPr algn="l">
              <a:defRPr>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fld id="{90B01CFB-CC03-4139-840A-820EDE25C316}" type="slidenum">
              <a:rPr lang="en-US" smtClean="0"/>
              <a:pPr/>
              <a:t>‹#›</a:t>
            </a:fld>
            <a:endParaRPr lang="en-US" dirty="0"/>
          </a:p>
        </p:txBody>
      </p:sp>
    </p:spTree>
    <p:extLst>
      <p:ext uri="{BB962C8B-B14F-4D97-AF65-F5344CB8AC3E}">
        <p14:creationId xmlns:p14="http://schemas.microsoft.com/office/powerpoint/2010/main" val="3259078271"/>
      </p:ext>
    </p:extLst>
  </p:cSld>
  <p:clrMap bg1="lt1" tx1="dk1" bg2="lt2" tx2="dk2" accent1="accent1" accent2="accent2" accent3="accent3" accent4="accent4" accent5="accent5" accent6="accent6" hlink="hlink" folHlink="folHlink"/>
  <p:sldLayoutIdLst>
    <p:sldLayoutId id="2147483680" r:id="rId1"/>
    <p:sldLayoutId id="2147483675" r:id="rId2"/>
    <p:sldLayoutId id="2147483671" r:id="rId3"/>
    <p:sldLayoutId id="2147483669" r:id="rId4"/>
    <p:sldLayoutId id="2147483686" r:id="rId5"/>
    <p:sldLayoutId id="2147483687" r:id="rId6"/>
    <p:sldLayoutId id="2147483776" r:id="rId7"/>
  </p:sldLayoutIdLst>
  <p:hf hdr="0" dt="0"/>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428" y="407324"/>
            <a:ext cx="11280371" cy="57357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4429" y="1600200"/>
            <a:ext cx="11280370" cy="4181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890040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hf hdr="0" ftr="0" dt="0"/>
  <p:txStyles>
    <p:titleStyle>
      <a:lvl1pPr algn="l" defTabSz="914400" rtl="0" eaLnBrk="1" latinLnBrk="0" hangingPunct="1">
        <a:lnSpc>
          <a:spcPct val="90000"/>
        </a:lnSpc>
        <a:spcBef>
          <a:spcPct val="0"/>
        </a:spcBef>
        <a:buNone/>
        <a:defRPr sz="3200" b="0" i="0" kern="1200">
          <a:solidFill>
            <a:schemeClr val="tx2"/>
          </a:solidFill>
          <a:latin typeface="Verdana" charset="0"/>
          <a:ea typeface="Verdana" charset="0"/>
          <a:cs typeface="Verdana" charset="0"/>
        </a:defRPr>
      </a:lvl1pPr>
    </p:titleStyle>
    <p:bodyStyle>
      <a:lvl1pPr marL="0" indent="0" algn="l" defTabSz="914400" rtl="0" eaLnBrk="1" latinLnBrk="0" hangingPunct="1">
        <a:lnSpc>
          <a:spcPts val="2400"/>
        </a:lnSpc>
        <a:spcBef>
          <a:spcPts val="1000"/>
        </a:spcBef>
        <a:spcAft>
          <a:spcPts val="0"/>
        </a:spcAft>
        <a:buFont typeface="Arial" panose="020B0604020202020204" pitchFamily="34" charset="0"/>
        <a:buNone/>
        <a:defRPr sz="1800" b="1" kern="1200">
          <a:solidFill>
            <a:schemeClr val="accent5"/>
          </a:solidFill>
          <a:latin typeface="Verdana" charset="0"/>
          <a:ea typeface="Verdana" charset="0"/>
          <a:cs typeface="Verdana" charset="0"/>
        </a:defRPr>
      </a:lvl1pPr>
      <a:lvl2pPr marL="0" indent="0" algn="l" defTabSz="914400" rtl="0" eaLnBrk="1" latinLnBrk="0" hangingPunct="1">
        <a:lnSpc>
          <a:spcPts val="2400"/>
        </a:lnSpc>
        <a:spcBef>
          <a:spcPts val="500"/>
        </a:spcBef>
        <a:spcAft>
          <a:spcPts val="800"/>
        </a:spcAft>
        <a:buFont typeface="Arial" charset="0"/>
        <a:buNone/>
        <a:defRPr sz="1800" kern="1200">
          <a:solidFill>
            <a:schemeClr val="accent5"/>
          </a:solidFill>
          <a:latin typeface="Verdana" charset="0"/>
          <a:ea typeface="Verdana" charset="0"/>
          <a:cs typeface="Verdana" charset="0"/>
        </a:defRPr>
      </a:lvl2pPr>
      <a:lvl3pPr marL="182880" indent="-182880" algn="l" defTabSz="914400" rtl="0" eaLnBrk="1" latinLnBrk="0" hangingPunct="1">
        <a:lnSpc>
          <a:spcPts val="2400"/>
        </a:lnSpc>
        <a:spcBef>
          <a:spcPts val="500"/>
        </a:spcBef>
        <a:spcAft>
          <a:spcPts val="800"/>
        </a:spcAft>
        <a:buSzPct val="100000"/>
        <a:buFont typeface="Arial" charset="0"/>
        <a:buChar char="•"/>
        <a:defRPr sz="1800" kern="1200">
          <a:solidFill>
            <a:schemeClr val="accent5"/>
          </a:solidFill>
          <a:latin typeface="Verdana" charset="0"/>
          <a:ea typeface="Verdana" charset="0"/>
          <a:cs typeface="Verdana" charset="0"/>
        </a:defRPr>
      </a:lvl3pPr>
      <a:lvl4pPr marL="365760" indent="-182880" algn="l" defTabSz="914400" rtl="0" eaLnBrk="1" latinLnBrk="0" hangingPunct="1">
        <a:lnSpc>
          <a:spcPts val="2400"/>
        </a:lnSpc>
        <a:spcBef>
          <a:spcPts val="500"/>
        </a:spcBef>
        <a:spcAft>
          <a:spcPts val="800"/>
        </a:spcAft>
        <a:buSzPct val="70000"/>
        <a:buFont typeface=".AppleSystemUIFont" charset="-120"/>
        <a:buChar char="–"/>
        <a:defRPr sz="1800" kern="1200">
          <a:solidFill>
            <a:schemeClr val="accent5"/>
          </a:solidFill>
          <a:latin typeface="Verdana" charset="0"/>
          <a:ea typeface="Verdana" charset="0"/>
          <a:cs typeface="Verdana" charset="0"/>
        </a:defRPr>
      </a:lvl4pPr>
      <a:lvl5pPr marL="594360" indent="-182880" algn="l" defTabSz="914400" rtl="0" eaLnBrk="1" latinLnBrk="0" hangingPunct="1">
        <a:lnSpc>
          <a:spcPts val="2400"/>
        </a:lnSpc>
        <a:spcBef>
          <a:spcPts val="500"/>
        </a:spcBef>
        <a:spcAft>
          <a:spcPts val="800"/>
        </a:spcAft>
        <a:buSzPct val="80000"/>
        <a:buFont typeface=".AppleSystemUIFont" charset="-120"/>
        <a:buChar char="&gt;"/>
        <a:defRPr sz="1800" kern="1200">
          <a:solidFill>
            <a:schemeClr val="accent5"/>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840">
          <p15:clr>
            <a:srgbClr val="F26B43"/>
          </p15:clr>
        </p15:guide>
        <p15:guide id="3" orient="horz" pos="3684">
          <p15:clr>
            <a:srgbClr val="F26B43"/>
          </p15:clr>
        </p15:guide>
        <p15:guide id="4" orient="horz" pos="804">
          <p15:clr>
            <a:srgbClr val="F26B43"/>
          </p15:clr>
        </p15:guide>
        <p15:guide id="5" pos="3704">
          <p15:clr>
            <a:srgbClr val="F26B43"/>
          </p15:clr>
        </p15:guide>
        <p15:guide id="6" pos="3976">
          <p15:clr>
            <a:srgbClr val="F26B43"/>
          </p15:clr>
        </p15:guide>
        <p15:guide id="7" orient="horz" pos="3642">
          <p15:clr>
            <a:srgbClr val="F26B43"/>
          </p15:clr>
        </p15:guide>
        <p15:guide id="8" pos="288">
          <p15:clr>
            <a:srgbClr val="F26B43"/>
          </p15:clr>
        </p15:guide>
        <p15:guide id="9" pos="2508">
          <p15:clr>
            <a:srgbClr val="F26B43"/>
          </p15:clr>
        </p15:guide>
        <p15:guide id="10" pos="4959">
          <p15:clr>
            <a:srgbClr val="F26B43"/>
          </p15:clr>
        </p15:guide>
        <p15:guide id="11" pos="5170">
          <p15:clr>
            <a:srgbClr val="F26B43"/>
          </p15:clr>
        </p15:guide>
        <p15:guide id="12" orient="horz" pos="2100">
          <p15:clr>
            <a:srgbClr val="F26B43"/>
          </p15:clr>
        </p15:guide>
        <p15:guide id="13" pos="7392">
          <p15:clr>
            <a:srgbClr val="F26B43"/>
          </p15:clr>
        </p15:guide>
        <p15:guide id="14" pos="27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428" y="407324"/>
            <a:ext cx="11280371" cy="57357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4429" y="1600200"/>
            <a:ext cx="11280370" cy="4181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71491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Verdana" charset="0"/>
          <a:ea typeface="Verdana" charset="0"/>
          <a:cs typeface="Verdana" charset="0"/>
        </a:defRPr>
      </a:lvl1pPr>
    </p:titleStyle>
    <p:bodyStyle>
      <a:lvl1pPr marL="0" indent="0" algn="l" defTabSz="914400" rtl="0" eaLnBrk="1" latinLnBrk="0" hangingPunct="1">
        <a:lnSpc>
          <a:spcPts val="2400"/>
        </a:lnSpc>
        <a:spcBef>
          <a:spcPts val="1000"/>
        </a:spcBef>
        <a:spcAft>
          <a:spcPts val="0"/>
        </a:spcAft>
        <a:buFont typeface="Arial" panose="020B0604020202020204" pitchFamily="34" charset="0"/>
        <a:buNone/>
        <a:defRPr sz="1800" b="1" kern="1200">
          <a:solidFill>
            <a:schemeClr val="accent5"/>
          </a:solidFill>
          <a:latin typeface="Verdana" charset="0"/>
          <a:ea typeface="Verdana" charset="0"/>
          <a:cs typeface="Verdana" charset="0"/>
        </a:defRPr>
      </a:lvl1pPr>
      <a:lvl2pPr marL="0" indent="0" algn="l" defTabSz="914400" rtl="0" eaLnBrk="1" latinLnBrk="0" hangingPunct="1">
        <a:lnSpc>
          <a:spcPts val="2400"/>
        </a:lnSpc>
        <a:spcBef>
          <a:spcPts val="500"/>
        </a:spcBef>
        <a:spcAft>
          <a:spcPts val="800"/>
        </a:spcAft>
        <a:buFont typeface="Arial" charset="0"/>
        <a:buNone/>
        <a:defRPr sz="1800" kern="1200">
          <a:solidFill>
            <a:schemeClr val="accent5"/>
          </a:solidFill>
          <a:latin typeface="Verdana" charset="0"/>
          <a:ea typeface="Verdana" charset="0"/>
          <a:cs typeface="Verdana" charset="0"/>
        </a:defRPr>
      </a:lvl2pPr>
      <a:lvl3pPr marL="182880" indent="-182880" algn="l" defTabSz="914400" rtl="0" eaLnBrk="1" latinLnBrk="0" hangingPunct="1">
        <a:lnSpc>
          <a:spcPts val="2400"/>
        </a:lnSpc>
        <a:spcBef>
          <a:spcPts val="500"/>
        </a:spcBef>
        <a:spcAft>
          <a:spcPts val="800"/>
        </a:spcAft>
        <a:buSzPct val="100000"/>
        <a:buFont typeface="Arial" charset="0"/>
        <a:buChar char="•"/>
        <a:defRPr sz="1800" kern="1200">
          <a:solidFill>
            <a:schemeClr val="accent5"/>
          </a:solidFill>
          <a:latin typeface="Verdana" charset="0"/>
          <a:ea typeface="Verdana" charset="0"/>
          <a:cs typeface="Verdana" charset="0"/>
        </a:defRPr>
      </a:lvl3pPr>
      <a:lvl4pPr marL="365760" indent="-182880" algn="l" defTabSz="914400" rtl="0" eaLnBrk="1" latinLnBrk="0" hangingPunct="1">
        <a:lnSpc>
          <a:spcPts val="2400"/>
        </a:lnSpc>
        <a:spcBef>
          <a:spcPts val="500"/>
        </a:spcBef>
        <a:spcAft>
          <a:spcPts val="800"/>
        </a:spcAft>
        <a:buSzPct val="70000"/>
        <a:buFont typeface=".AppleSystemUIFont" charset="-120"/>
        <a:buChar char="–"/>
        <a:defRPr sz="1800" kern="1200">
          <a:solidFill>
            <a:schemeClr val="accent5"/>
          </a:solidFill>
          <a:latin typeface="Verdana" charset="0"/>
          <a:ea typeface="Verdana" charset="0"/>
          <a:cs typeface="Verdana" charset="0"/>
        </a:defRPr>
      </a:lvl4pPr>
      <a:lvl5pPr marL="594360" indent="-182880" algn="l" defTabSz="914400" rtl="0" eaLnBrk="1" latinLnBrk="0" hangingPunct="1">
        <a:lnSpc>
          <a:spcPts val="2400"/>
        </a:lnSpc>
        <a:spcBef>
          <a:spcPts val="500"/>
        </a:spcBef>
        <a:spcAft>
          <a:spcPts val="800"/>
        </a:spcAft>
        <a:buSzPct val="80000"/>
        <a:buFont typeface=".AppleSystemUIFont" charset="-120"/>
        <a:buChar char="&gt;"/>
        <a:defRPr sz="1800" kern="1200">
          <a:solidFill>
            <a:schemeClr val="accent5"/>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840">
          <p15:clr>
            <a:srgbClr val="F26B43"/>
          </p15:clr>
        </p15:guide>
        <p15:guide id="3" orient="horz" pos="3684">
          <p15:clr>
            <a:srgbClr val="F26B43"/>
          </p15:clr>
        </p15:guide>
        <p15:guide id="4" orient="horz" pos="804">
          <p15:clr>
            <a:srgbClr val="F26B43"/>
          </p15:clr>
        </p15:guide>
        <p15:guide id="5" pos="3704">
          <p15:clr>
            <a:srgbClr val="F26B43"/>
          </p15:clr>
        </p15:guide>
        <p15:guide id="6" pos="3976">
          <p15:clr>
            <a:srgbClr val="F26B43"/>
          </p15:clr>
        </p15:guide>
        <p15:guide id="7" orient="horz" pos="3642">
          <p15:clr>
            <a:srgbClr val="F26B43"/>
          </p15:clr>
        </p15:guide>
        <p15:guide id="8" pos="288">
          <p15:clr>
            <a:srgbClr val="F26B43"/>
          </p15:clr>
        </p15:guide>
        <p15:guide id="9" pos="2508">
          <p15:clr>
            <a:srgbClr val="F26B43"/>
          </p15:clr>
        </p15:guide>
        <p15:guide id="10" pos="4959">
          <p15:clr>
            <a:srgbClr val="F26B43"/>
          </p15:clr>
        </p15:guide>
        <p15:guide id="11" pos="5170">
          <p15:clr>
            <a:srgbClr val="F26B43"/>
          </p15:clr>
        </p15:guide>
        <p15:guide id="12" orient="horz" pos="2100">
          <p15:clr>
            <a:srgbClr val="F26B43"/>
          </p15:clr>
        </p15:guide>
        <p15:guide id="13" pos="7392">
          <p15:clr>
            <a:srgbClr val="F26B43"/>
          </p15:clr>
        </p15:guide>
        <p15:guide id="14" pos="27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68505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Lst>
  <p:txStyles>
    <p:titleStyle>
      <a:lvl1pPr algn="ctr" defTabSz="1219170" rtl="0" eaLnBrk="1" latinLnBrk="0" hangingPunct="1">
        <a:spcBef>
          <a:spcPct val="0"/>
        </a:spcBef>
        <a:buNone/>
        <a:defRPr sz="42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8437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77" r:id="rId7"/>
  </p:sldLayoutIdLst>
  <p:txStyles>
    <p:titleStyle>
      <a:lvl1pPr algn="ctr" defTabSz="1219170" rtl="0" eaLnBrk="1" latinLnBrk="0" hangingPunct="1">
        <a:spcBef>
          <a:spcPct val="0"/>
        </a:spcBef>
        <a:buNone/>
        <a:defRPr sz="42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4429" y="407324"/>
            <a:ext cx="11280371" cy="57357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4429" y="1600201"/>
            <a:ext cx="11280371" cy="41814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498215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hf hdr="0" ftr="0" dt="0"/>
  <p:txStyles>
    <p:titleStyle>
      <a:lvl1pPr algn="l" defTabSz="914377" rtl="0" eaLnBrk="1" latinLnBrk="0" hangingPunct="1">
        <a:lnSpc>
          <a:spcPct val="90000"/>
        </a:lnSpc>
        <a:spcBef>
          <a:spcPct val="0"/>
        </a:spcBef>
        <a:buNone/>
        <a:defRPr sz="3200" b="0" i="0" kern="1200">
          <a:solidFill>
            <a:schemeClr val="accent1"/>
          </a:solidFill>
          <a:latin typeface="Verdana" charset="0"/>
          <a:ea typeface="Verdana" charset="0"/>
          <a:cs typeface="Verdana" charset="0"/>
        </a:defRPr>
      </a:lvl1pPr>
    </p:titleStyle>
    <p:bodyStyle>
      <a:lvl1pPr marL="0" indent="0" algn="l" defTabSz="914377" rtl="0" eaLnBrk="1" latinLnBrk="0" hangingPunct="1">
        <a:lnSpc>
          <a:spcPts val="2400"/>
        </a:lnSpc>
        <a:spcBef>
          <a:spcPts val="1000"/>
        </a:spcBef>
        <a:spcAft>
          <a:spcPts val="0"/>
        </a:spcAft>
        <a:buFont typeface="Arial" panose="020B0604020202020204" pitchFamily="34" charset="0"/>
        <a:buNone/>
        <a:defRPr sz="1800" b="1" kern="1200">
          <a:solidFill>
            <a:schemeClr val="accent5"/>
          </a:solidFill>
          <a:latin typeface="Verdana" charset="0"/>
          <a:ea typeface="Verdana" charset="0"/>
          <a:cs typeface="Verdana" charset="0"/>
        </a:defRPr>
      </a:lvl1pPr>
      <a:lvl2pPr marL="0" indent="0" algn="l" defTabSz="914377" rtl="0" eaLnBrk="1" latinLnBrk="0" hangingPunct="1">
        <a:lnSpc>
          <a:spcPts val="2400"/>
        </a:lnSpc>
        <a:spcBef>
          <a:spcPts val="500"/>
        </a:spcBef>
        <a:spcAft>
          <a:spcPts val="800"/>
        </a:spcAft>
        <a:buFont typeface="Arial" charset="0"/>
        <a:buNone/>
        <a:defRPr sz="1800" kern="1200">
          <a:solidFill>
            <a:schemeClr val="accent5"/>
          </a:solidFill>
          <a:latin typeface="Verdana" charset="0"/>
          <a:ea typeface="Verdana" charset="0"/>
          <a:cs typeface="Verdana" charset="0"/>
        </a:defRPr>
      </a:lvl2pPr>
      <a:lvl3pPr marL="182875" indent="-182875" algn="l" defTabSz="914377" rtl="0" eaLnBrk="1" latinLnBrk="0" hangingPunct="1">
        <a:lnSpc>
          <a:spcPts val="2400"/>
        </a:lnSpc>
        <a:spcBef>
          <a:spcPts val="500"/>
        </a:spcBef>
        <a:spcAft>
          <a:spcPts val="800"/>
        </a:spcAft>
        <a:buSzPct val="100000"/>
        <a:buFont typeface="Arial" charset="0"/>
        <a:buChar char="•"/>
        <a:defRPr sz="1800" kern="1200">
          <a:solidFill>
            <a:schemeClr val="accent5"/>
          </a:solidFill>
          <a:latin typeface="Verdana" charset="0"/>
          <a:ea typeface="Verdana" charset="0"/>
          <a:cs typeface="Verdana" charset="0"/>
        </a:defRPr>
      </a:lvl3pPr>
      <a:lvl4pPr marL="365751" indent="-182875" algn="l" defTabSz="914377" rtl="0" eaLnBrk="1" latinLnBrk="0" hangingPunct="1">
        <a:lnSpc>
          <a:spcPts val="2400"/>
        </a:lnSpc>
        <a:spcBef>
          <a:spcPts val="500"/>
        </a:spcBef>
        <a:spcAft>
          <a:spcPts val="800"/>
        </a:spcAft>
        <a:buSzPct val="70000"/>
        <a:buFont typeface=".AppleSystemUIFont" charset="-120"/>
        <a:buChar char="–"/>
        <a:defRPr sz="1800" kern="1200">
          <a:solidFill>
            <a:schemeClr val="accent5"/>
          </a:solidFill>
          <a:latin typeface="Verdana" charset="0"/>
          <a:ea typeface="Verdana" charset="0"/>
          <a:cs typeface="Verdana" charset="0"/>
        </a:defRPr>
      </a:lvl4pPr>
      <a:lvl5pPr marL="594345" indent="-182875" algn="l" defTabSz="914377" rtl="0" eaLnBrk="1" latinLnBrk="0" hangingPunct="1">
        <a:lnSpc>
          <a:spcPts val="2400"/>
        </a:lnSpc>
        <a:spcBef>
          <a:spcPts val="500"/>
        </a:spcBef>
        <a:spcAft>
          <a:spcPts val="800"/>
        </a:spcAft>
        <a:buSzPct val="80000"/>
        <a:buFont typeface=".AppleSystemUIFont" charset="-120"/>
        <a:buChar char="&gt;"/>
        <a:defRPr sz="1800" kern="1200">
          <a:solidFill>
            <a:schemeClr val="accent5"/>
          </a:solidFill>
          <a:latin typeface="Verdana" charset="0"/>
          <a:ea typeface="Verdana" charset="0"/>
          <a:cs typeface="Verdana"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pos="3840">
          <p15:clr>
            <a:srgbClr val="F26B43"/>
          </p15:clr>
        </p15:guide>
        <p15:guide id="3" orient="horz" pos="3684">
          <p15:clr>
            <a:srgbClr val="F26B43"/>
          </p15:clr>
        </p15:guide>
        <p15:guide id="4" orient="horz" pos="804">
          <p15:clr>
            <a:srgbClr val="F26B43"/>
          </p15:clr>
        </p15:guide>
        <p15:guide id="5" pos="3704">
          <p15:clr>
            <a:srgbClr val="F26B43"/>
          </p15:clr>
        </p15:guide>
        <p15:guide id="6" pos="3976">
          <p15:clr>
            <a:srgbClr val="F26B43"/>
          </p15:clr>
        </p15:guide>
        <p15:guide id="7" orient="horz" pos="3642">
          <p15:clr>
            <a:srgbClr val="F26B43"/>
          </p15:clr>
        </p15:guide>
        <p15:guide id="8" pos="288">
          <p15:clr>
            <a:srgbClr val="F26B43"/>
          </p15:clr>
        </p15:guide>
        <p15:guide id="9" pos="2508">
          <p15:clr>
            <a:srgbClr val="F26B43"/>
          </p15:clr>
        </p15:guide>
        <p15:guide id="10" pos="4959">
          <p15:clr>
            <a:srgbClr val="F26B43"/>
          </p15:clr>
        </p15:guide>
        <p15:guide id="11" pos="5170">
          <p15:clr>
            <a:srgbClr val="F26B43"/>
          </p15:clr>
        </p15:guide>
        <p15:guide id="12" orient="horz" pos="2100">
          <p15:clr>
            <a:srgbClr val="F26B43"/>
          </p15:clr>
        </p15:guide>
        <p15:guide id="13" pos="7392">
          <p15:clr>
            <a:srgbClr val="F26B43"/>
          </p15:clr>
        </p15:guide>
        <p15:guide id="14" pos="27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6.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cid:67572168541325433610611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8.xml"/><Relationship Id="rId1" Type="http://schemas.openxmlformats.org/officeDocument/2006/relationships/slideLayout" Target="../slideLayouts/slideLayout82.xml"/><Relationship Id="rId4" Type="http://schemas.openxmlformats.org/officeDocument/2006/relationships/image" Target="../media/image4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7000" y="6340169"/>
            <a:ext cx="58714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B01CFB-CC03-4139-840A-820EDE25C316}" type="slidenum">
              <a:rPr kumimoji="0" lang="en-US" sz="1800" b="0" i="0" u="none" strike="noStrike" kern="1200" cap="none" spc="0" normalizeH="0" baseline="0" noProof="0" smtClean="0">
                <a:ln>
                  <a:noFill/>
                </a:ln>
                <a:solidFill>
                  <a:srgbClr val="C9C9CC"/>
                </a:solidFill>
                <a:effectLst/>
                <a:uLnTx/>
                <a:uFillTx/>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srgbClr val="C9C9CC"/>
              </a:solidFill>
              <a:effectLst/>
              <a:uLnTx/>
              <a:uFillTx/>
            </a:endParaRP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20352" y="-685800"/>
            <a:ext cx="7219675" cy="8248650"/>
          </a:xfrm>
          <a:prstGeom prst="rect">
            <a:avLst/>
          </a:prstGeom>
        </p:spPr>
      </p:pic>
      <p:sp>
        <p:nvSpPr>
          <p:cNvPr id="6" name="Rectangle 5"/>
          <p:cNvSpPr/>
          <p:nvPr/>
        </p:nvSpPr>
        <p:spPr>
          <a:xfrm>
            <a:off x="0" y="0"/>
            <a:ext cx="410035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4270" y="3481885"/>
            <a:ext cx="3107334" cy="369332"/>
          </a:xfrm>
          <a:prstGeom prst="rect">
            <a:avLst/>
          </a:prstGeom>
        </p:spPr>
        <p:txBody>
          <a:bodyPr wrap="square" lIns="91440" tIns="45720" rIns="91440" bIns="45720" anchor="t">
            <a:spAutoFit/>
          </a:bodyPr>
          <a:lstStyle/>
          <a:p>
            <a:pPr algn="ctr" defTabSz="1219170">
              <a:defRPr/>
            </a:pPr>
            <a:r>
              <a:rPr lang="en-US" b="1" dirty="0">
                <a:latin typeface="Verdana"/>
              </a:rPr>
              <a:t>Wesleyan University</a:t>
            </a:r>
          </a:p>
        </p:txBody>
      </p:sp>
      <p:sp>
        <p:nvSpPr>
          <p:cNvPr id="13" name="Rectangle 12"/>
          <p:cNvSpPr/>
          <p:nvPr/>
        </p:nvSpPr>
        <p:spPr>
          <a:xfrm>
            <a:off x="194586" y="2101988"/>
            <a:ext cx="4827872" cy="830997"/>
          </a:xfrm>
          <a:prstGeom prst="rect">
            <a:avLst/>
          </a:prstGeom>
        </p:spPr>
        <p:txBody>
          <a:bodyPr wrap="square" lIns="91440" tIns="45720" rIns="91440" bIns="45720" anchor="t">
            <a:spAutoFit/>
          </a:bodyPr>
          <a:lstStyle/>
          <a:p>
            <a:r>
              <a:rPr lang="en-US" sz="2400" dirty="0">
                <a:solidFill>
                  <a:schemeClr val="bg1"/>
                </a:solidFill>
                <a:latin typeface="Verdana"/>
                <a:ea typeface="Verdana"/>
                <a:cs typeface="Verdana" panose="020B0604030504040204" pitchFamily="34" charset="0"/>
              </a:rPr>
              <a:t>Vision benefits for every</a:t>
            </a:r>
          </a:p>
          <a:p>
            <a:r>
              <a:rPr lang="en-US" sz="2400" dirty="0">
                <a:solidFill>
                  <a:schemeClr val="bg1"/>
                </a:solidFill>
                <a:latin typeface="Verdana"/>
                <a:ea typeface="Verdana"/>
                <a:cs typeface="Verdana" panose="020B0604030504040204" pitchFamily="34" charset="0"/>
              </a:rPr>
              <a:t>set of eyes!</a:t>
            </a:r>
          </a:p>
        </p:txBody>
      </p:sp>
      <p:cxnSp>
        <p:nvCxnSpPr>
          <p:cNvPr id="8" name="Straight Connector 7"/>
          <p:cNvCxnSpPr/>
          <p:nvPr/>
        </p:nvCxnSpPr>
        <p:spPr>
          <a:xfrm flipH="1">
            <a:off x="259307" y="1951629"/>
            <a:ext cx="31592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4586" y="1048103"/>
            <a:ext cx="3107334" cy="954107"/>
          </a:xfrm>
          <a:prstGeom prst="rect">
            <a:avLst/>
          </a:prstGeom>
        </p:spPr>
        <p:txBody>
          <a:bodyPr wrap="square" lIns="91440" tIns="45720" rIns="91440" bIns="45720" anchor="t">
            <a:spAutoFit/>
          </a:bodyPr>
          <a:lstStyle/>
          <a:p>
            <a:r>
              <a:rPr lang="en-US" sz="2800" dirty="0">
                <a:solidFill>
                  <a:schemeClr val="bg1"/>
                </a:solidFill>
                <a:latin typeface="Verdana"/>
                <a:ea typeface="Verdana"/>
                <a:cs typeface="Verdana" panose="020B0604030504040204" pitchFamily="34" charset="0"/>
              </a:rPr>
              <a:t>WELCOME TO EYEMED</a:t>
            </a: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464" y="4042800"/>
            <a:ext cx="1358605" cy="1382798"/>
          </a:xfrm>
          <a:prstGeom prst="rect">
            <a:avLst/>
          </a:prstGeom>
        </p:spPr>
      </p:pic>
    </p:spTree>
    <p:extLst>
      <p:ext uri="{BB962C8B-B14F-4D97-AF65-F5344CB8AC3E}">
        <p14:creationId xmlns:p14="http://schemas.microsoft.com/office/powerpoint/2010/main" val="6084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
            <a:ext cx="6096175" cy="6858000"/>
          </a:xfrm>
          <a:prstGeom prst="rect">
            <a:avLst/>
          </a:prstGeom>
        </p:spPr>
      </p:pic>
      <p:sp>
        <p:nvSpPr>
          <p:cNvPr id="4" name="Title 4"/>
          <p:cNvSpPr txBox="1">
            <a:spLocks/>
          </p:cNvSpPr>
          <p:nvPr/>
        </p:nvSpPr>
        <p:spPr>
          <a:xfrm>
            <a:off x="7394279" y="4159369"/>
            <a:ext cx="3609593" cy="1676401"/>
          </a:xfrm>
          <a:prstGeom prst="rect">
            <a:avLst/>
          </a:prstGeom>
        </p:spPr>
        <p:txBody>
          <a:bodyPr vert="horz" lIns="91391" tIns="45719" rIns="91391" bIns="45719" rtlCol="0" anchor="ctr">
            <a:normAutofit/>
          </a:bodyPr>
          <a:lstStyle>
            <a:defPPr>
              <a:defRPr lang="en-US"/>
            </a:defPPr>
            <a:lvl1pPr marL="0" algn="l" defTabSz="685681" rtl="0" eaLnBrk="1" latinLnBrk="0" hangingPunct="1">
              <a:defRPr sz="1425" kern="1200">
                <a:solidFill>
                  <a:schemeClr val="tx1"/>
                </a:solidFill>
                <a:latin typeface="+mn-lt"/>
                <a:ea typeface="+mn-ea"/>
                <a:cs typeface="+mn-cs"/>
              </a:defRPr>
            </a:lvl1pPr>
            <a:lvl2pPr marL="342839" algn="l" defTabSz="685681" rtl="0" eaLnBrk="1" latinLnBrk="0" hangingPunct="1">
              <a:defRPr sz="1425" kern="1200">
                <a:solidFill>
                  <a:schemeClr val="tx1"/>
                </a:solidFill>
                <a:latin typeface="+mn-lt"/>
                <a:ea typeface="+mn-ea"/>
                <a:cs typeface="+mn-cs"/>
              </a:defRPr>
            </a:lvl2pPr>
            <a:lvl3pPr marL="685681" algn="l" defTabSz="685681" rtl="0" eaLnBrk="1" latinLnBrk="0" hangingPunct="1">
              <a:defRPr sz="1425" kern="1200">
                <a:solidFill>
                  <a:schemeClr val="tx1"/>
                </a:solidFill>
                <a:latin typeface="+mn-lt"/>
                <a:ea typeface="+mn-ea"/>
                <a:cs typeface="+mn-cs"/>
              </a:defRPr>
            </a:lvl3pPr>
            <a:lvl4pPr marL="1028522" algn="l" defTabSz="685681" rtl="0" eaLnBrk="1" latinLnBrk="0" hangingPunct="1">
              <a:defRPr sz="1425" kern="1200">
                <a:solidFill>
                  <a:schemeClr val="tx1"/>
                </a:solidFill>
                <a:latin typeface="+mn-lt"/>
                <a:ea typeface="+mn-ea"/>
                <a:cs typeface="+mn-cs"/>
              </a:defRPr>
            </a:lvl4pPr>
            <a:lvl5pPr marL="1371362" algn="l" defTabSz="685681" rtl="0" eaLnBrk="1" latinLnBrk="0" hangingPunct="1">
              <a:defRPr sz="1425" kern="1200">
                <a:solidFill>
                  <a:schemeClr val="tx1"/>
                </a:solidFill>
                <a:latin typeface="+mn-lt"/>
                <a:ea typeface="+mn-ea"/>
                <a:cs typeface="+mn-cs"/>
              </a:defRPr>
            </a:lvl5pPr>
            <a:lvl6pPr marL="1714205" algn="l" defTabSz="685681" rtl="0" eaLnBrk="1" latinLnBrk="0" hangingPunct="1">
              <a:defRPr sz="1425" kern="1200">
                <a:solidFill>
                  <a:schemeClr val="tx1"/>
                </a:solidFill>
                <a:latin typeface="+mn-lt"/>
                <a:ea typeface="+mn-ea"/>
                <a:cs typeface="+mn-cs"/>
              </a:defRPr>
            </a:lvl6pPr>
            <a:lvl7pPr marL="2057042" algn="l" defTabSz="685681" rtl="0" eaLnBrk="1" latinLnBrk="0" hangingPunct="1">
              <a:defRPr sz="1425" kern="1200">
                <a:solidFill>
                  <a:schemeClr val="tx1"/>
                </a:solidFill>
                <a:latin typeface="+mn-lt"/>
                <a:ea typeface="+mn-ea"/>
                <a:cs typeface="+mn-cs"/>
              </a:defRPr>
            </a:lvl7pPr>
            <a:lvl8pPr marL="2399880" algn="l" defTabSz="685681" rtl="0" eaLnBrk="1" latinLnBrk="0" hangingPunct="1">
              <a:defRPr sz="1425" kern="1200">
                <a:solidFill>
                  <a:schemeClr val="tx1"/>
                </a:solidFill>
                <a:latin typeface="+mn-lt"/>
                <a:ea typeface="+mn-ea"/>
                <a:cs typeface="+mn-cs"/>
              </a:defRPr>
            </a:lvl8pPr>
            <a:lvl9pPr marL="2742719" algn="l" defTabSz="685681" rtl="0" eaLnBrk="1" latinLnBrk="0" hangingPunct="1">
              <a:defRPr sz="1425" kern="1200">
                <a:solidFill>
                  <a:schemeClr val="tx1"/>
                </a:solidFill>
                <a:latin typeface="+mn-lt"/>
                <a:ea typeface="+mn-ea"/>
                <a:cs typeface="+mn-cs"/>
              </a:defRPr>
            </a:lvl9pPr>
          </a:lstStyle>
          <a:p>
            <a:pPr marL="0" marR="0" lvl="0" indent="0" algn="l" defTabSz="9137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5055B"/>
                </a:solidFill>
                <a:effectLst/>
                <a:uLnTx/>
                <a:uFillTx/>
                <a:latin typeface="Verdana"/>
                <a:ea typeface="+mn-ea"/>
                <a:cs typeface="+mn-cs"/>
              </a:rPr>
              <a:t>9 </a:t>
            </a:r>
            <a:r>
              <a:rPr kumimoji="0" lang="en-US" sz="2000" b="0" i="0" u="none" strike="noStrike" kern="1200" cap="none" spc="0" normalizeH="0" baseline="0" noProof="0" dirty="0">
                <a:ln>
                  <a:noFill/>
                </a:ln>
                <a:solidFill>
                  <a:srgbClr val="B5055B"/>
                </a:solidFill>
                <a:effectLst/>
                <a:uLnTx/>
                <a:uFillTx/>
                <a:latin typeface="Verdana"/>
                <a:ea typeface="+mn-ea"/>
                <a:cs typeface="+mn-cs"/>
              </a:rPr>
              <a:t>Seconds to answer</a:t>
            </a:r>
          </a:p>
          <a:p>
            <a:pPr marL="0" marR="0" lvl="0" indent="0" algn="l" defTabSz="91378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B5055B"/>
                </a:solidFill>
                <a:effectLst/>
                <a:uLnTx/>
                <a:uFillTx/>
                <a:latin typeface="Verdana"/>
                <a:ea typeface="+mn-ea"/>
                <a:cs typeface="+mn-cs"/>
              </a:rPr>
              <a:t>&gt;99% </a:t>
            </a:r>
            <a:r>
              <a:rPr kumimoji="0" lang="en-US" sz="2000" b="0" i="0" u="none" strike="noStrike" kern="1200" cap="none" spc="0" normalizeH="0" baseline="0" noProof="0" dirty="0">
                <a:ln>
                  <a:noFill/>
                </a:ln>
                <a:solidFill>
                  <a:srgbClr val="B5055B"/>
                </a:solidFill>
                <a:effectLst/>
                <a:uLnTx/>
                <a:uFillTx/>
                <a:latin typeface="Verdana"/>
                <a:ea typeface="+mn-ea"/>
                <a:cs typeface="+mn-cs"/>
              </a:rPr>
              <a:t>1</a:t>
            </a:r>
            <a:r>
              <a:rPr kumimoji="0" lang="en-US" sz="2000" b="0" i="0" u="none" strike="noStrike" kern="1200" cap="none" spc="0" normalizeH="0" baseline="30000" noProof="0" dirty="0">
                <a:ln>
                  <a:noFill/>
                </a:ln>
                <a:solidFill>
                  <a:srgbClr val="B5055B"/>
                </a:solidFill>
                <a:effectLst/>
                <a:uLnTx/>
                <a:uFillTx/>
                <a:latin typeface="Verdana"/>
                <a:ea typeface="+mn-ea"/>
                <a:cs typeface="+mn-cs"/>
              </a:rPr>
              <a:t>st</a:t>
            </a:r>
            <a:r>
              <a:rPr kumimoji="0" lang="en-US" sz="2000" b="0" i="0" u="none" strike="noStrike" kern="1200" cap="none" spc="0" normalizeH="0" baseline="0" noProof="0" dirty="0">
                <a:ln>
                  <a:noFill/>
                </a:ln>
                <a:solidFill>
                  <a:srgbClr val="B5055B"/>
                </a:solidFill>
                <a:effectLst/>
                <a:uLnTx/>
                <a:uFillTx/>
                <a:latin typeface="Verdana"/>
                <a:ea typeface="+mn-ea"/>
                <a:cs typeface="+mn-cs"/>
              </a:rPr>
              <a:t> call resolution</a:t>
            </a:r>
            <a:r>
              <a:rPr kumimoji="0" lang="en-US" sz="2000" b="0" i="0" u="none" strike="noStrike" kern="1200" cap="none" spc="0" normalizeH="0" baseline="30000" noProof="0" dirty="0">
                <a:ln>
                  <a:noFill/>
                </a:ln>
                <a:solidFill>
                  <a:srgbClr val="B5055B"/>
                </a:solidFill>
                <a:effectLst/>
                <a:uLnTx/>
                <a:uFillTx/>
                <a:latin typeface="Verdana"/>
                <a:ea typeface="+mn-ea"/>
                <a:cs typeface="+mn-cs"/>
              </a:rPr>
              <a:t>2</a:t>
            </a:r>
          </a:p>
        </p:txBody>
      </p:sp>
      <p:sp>
        <p:nvSpPr>
          <p:cNvPr id="5" name="Title 20"/>
          <p:cNvSpPr>
            <a:spLocks noGrp="1"/>
          </p:cNvSpPr>
          <p:nvPr/>
        </p:nvSpPr>
        <p:spPr>
          <a:xfrm>
            <a:off x="6475442" y="493641"/>
            <a:ext cx="5179620" cy="972899"/>
          </a:xfrm>
          <a:prstGeom prst="rect">
            <a:avLst/>
          </a:prstGeom>
        </p:spPr>
        <p:txBody>
          <a:bodyPr vert="horz" lIns="121920" tIns="60960" rIns="121920" bIns="60960" rtlCol="0" anchor="ctr">
            <a:normAutofit/>
          </a:bodyPr>
          <a:lstStyle>
            <a:lvl1pPr algn="l" defTabSz="685800" rtl="0" eaLnBrk="1" latinLnBrk="0" hangingPunct="1">
              <a:lnSpc>
                <a:spcPts val="2400"/>
              </a:lnSpc>
              <a:spcBef>
                <a:spcPct val="0"/>
              </a:spcBef>
              <a:buNone/>
              <a:defRPr sz="2025" kern="1200">
                <a:solidFill>
                  <a:schemeClr val="accent2"/>
                </a:solidFill>
                <a:latin typeface="+mj-lt"/>
                <a:ea typeface="+mj-ea"/>
                <a:cs typeface="+mj-cs"/>
              </a:defRPr>
            </a:lvl1pPr>
          </a:lstStyle>
          <a:p>
            <a:pPr marL="0" marR="0" lvl="0" indent="0" algn="ctr" defTabSz="914354" rtl="0" eaLnBrk="1" fontAlgn="auto" latinLnBrk="0" hangingPunct="1">
              <a:lnSpc>
                <a:spcPts val="3200"/>
              </a:lnSpc>
              <a:spcBef>
                <a:spcPct val="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Verdana"/>
                <a:ea typeface="+mj-ea"/>
                <a:cs typeface="+mj-cs"/>
              </a:rPr>
              <a:t>Award-Winning </a:t>
            </a:r>
            <a:r>
              <a:rPr lang="en-US" sz="2700" dirty="0">
                <a:solidFill>
                  <a:srgbClr val="000000"/>
                </a:solidFill>
                <a:latin typeface="Verdana"/>
              </a:rPr>
              <a:t>S</a:t>
            </a:r>
            <a:r>
              <a:rPr kumimoji="0" lang="en-US" sz="2700" b="0" i="0" u="none" strike="noStrike" kern="1200" cap="none" spc="0" normalizeH="0" baseline="0" noProof="0" dirty="0">
                <a:ln>
                  <a:noFill/>
                </a:ln>
                <a:solidFill>
                  <a:srgbClr val="000000"/>
                </a:solidFill>
                <a:effectLst/>
                <a:uLnTx/>
                <a:uFillTx/>
                <a:latin typeface="Verdana"/>
                <a:ea typeface="+mj-ea"/>
                <a:cs typeface="+mj-cs"/>
              </a:rPr>
              <a:t>ervice </a:t>
            </a:r>
            <a:br>
              <a:rPr kumimoji="0" lang="en-US" sz="2700" b="0" i="0" u="none" strike="noStrike" kern="1200" cap="none" spc="0" normalizeH="0" baseline="0" noProof="0" dirty="0">
                <a:ln>
                  <a:noFill/>
                </a:ln>
                <a:solidFill>
                  <a:srgbClr val="000000"/>
                </a:solidFill>
                <a:effectLst/>
                <a:uLnTx/>
                <a:uFillTx/>
                <a:latin typeface="Verdana"/>
                <a:ea typeface="+mj-ea"/>
                <a:cs typeface="+mj-cs"/>
              </a:rPr>
            </a:br>
            <a:r>
              <a:rPr kumimoji="0" lang="en-US" sz="2700" b="0" i="0" u="none" strike="noStrike" kern="1200" cap="none" spc="0" normalizeH="0" baseline="0" noProof="0" dirty="0">
                <a:ln>
                  <a:noFill/>
                </a:ln>
                <a:solidFill>
                  <a:srgbClr val="000000"/>
                </a:solidFill>
                <a:effectLst/>
                <a:uLnTx/>
                <a:uFillTx/>
                <a:latin typeface="Verdana"/>
                <a:ea typeface="+mj-ea"/>
                <a:cs typeface="+mj-cs"/>
              </a:rPr>
              <a:t>Day and Night</a:t>
            </a:r>
          </a:p>
        </p:txBody>
      </p:sp>
      <p:sp>
        <p:nvSpPr>
          <p:cNvPr id="6" name="Text Placeholder 22"/>
          <p:cNvSpPr>
            <a:spLocks noGrp="1"/>
          </p:cNvSpPr>
          <p:nvPr/>
        </p:nvSpPr>
        <p:spPr>
          <a:xfrm>
            <a:off x="6475440" y="1607688"/>
            <a:ext cx="5447272" cy="3170120"/>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54"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B5055B"/>
                </a:solidFill>
                <a:effectLst/>
                <a:uLnTx/>
                <a:uFillTx/>
                <a:latin typeface="Verdana"/>
                <a:ea typeface="+mn-ea"/>
                <a:cs typeface="+mn-cs"/>
              </a:rPr>
              <a:t>Here for members whenever they need us</a:t>
            </a:r>
          </a:p>
          <a:p>
            <a:pPr marL="228589" marR="0" lvl="2" indent="-228589" algn="l" defTabSz="914354"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“Certified Center of Excellence” rating for high customer support, 10 years in a row</a:t>
            </a:r>
            <a:r>
              <a:rPr kumimoji="0" lang="en-US" sz="1400" b="0" i="0" u="none" strike="noStrike" kern="1200" cap="none" spc="0" normalizeH="0" baseline="30000" noProof="0" dirty="0">
                <a:ln>
                  <a:noFill/>
                </a:ln>
                <a:solidFill>
                  <a:srgbClr val="000000"/>
                </a:solidFill>
                <a:effectLst/>
                <a:uLnTx/>
                <a:uFillTx/>
                <a:latin typeface="Verdana"/>
                <a:ea typeface="+mn-ea"/>
                <a:cs typeface="+mn-cs"/>
              </a:rPr>
              <a:t>1</a:t>
            </a:r>
            <a:r>
              <a:rPr kumimoji="0" lang="en-US" sz="1400" b="0" i="0" u="none" strike="noStrike" kern="1200" cap="none" spc="0" normalizeH="0" baseline="0" noProof="0" dirty="0">
                <a:ln>
                  <a:noFill/>
                </a:ln>
                <a:solidFill>
                  <a:srgbClr val="000000"/>
                </a:solidFill>
                <a:effectLst/>
                <a:uLnTx/>
                <a:uFillTx/>
                <a:latin typeface="Verdana"/>
                <a:ea typeface="+mn-ea"/>
                <a:cs typeface="+mn-cs"/>
              </a:rPr>
              <a:t> </a:t>
            </a:r>
          </a:p>
          <a:p>
            <a:pPr marL="228589" marR="0" lvl="2" indent="-228589" algn="l" defTabSz="914354"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Available 102 hours per week: </a:t>
            </a:r>
            <a:br>
              <a:rPr kumimoji="0" lang="en-US" sz="1400" b="0" i="0" u="none" strike="noStrike" kern="1200" cap="none" spc="0" normalizeH="0" baseline="0" noProof="0" dirty="0">
                <a:ln>
                  <a:noFill/>
                </a:ln>
                <a:solidFill>
                  <a:srgbClr val="000000"/>
                </a:solidFill>
                <a:effectLst/>
                <a:uLnTx/>
                <a:uFillTx/>
                <a:latin typeface="Verdana"/>
                <a:ea typeface="+mn-ea"/>
                <a:cs typeface="+mn-cs"/>
              </a:rPr>
            </a:br>
            <a:r>
              <a:rPr kumimoji="0" lang="en-US" sz="1400" b="0" i="0" u="none" strike="noStrike" kern="1200" cap="none" spc="0" normalizeH="0" baseline="0" noProof="0" dirty="0">
                <a:ln>
                  <a:noFill/>
                </a:ln>
                <a:solidFill>
                  <a:srgbClr val="000000"/>
                </a:solidFill>
                <a:effectLst/>
                <a:uLnTx/>
                <a:uFillTx/>
                <a:latin typeface="Verdana"/>
                <a:ea typeface="+mn-ea"/>
                <a:cs typeface="+mn-cs"/>
              </a:rPr>
              <a:t>Mon. to Fri.: 7:30-11 p.m. EST, Sat.: 8-11 p.m. &amp; Sun.: 11-8 p.m. EST support 362 days a year</a:t>
            </a:r>
          </a:p>
          <a:p>
            <a:pPr marL="228589" marR="0" lvl="2" indent="-228589" algn="l" defTabSz="914354"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Need-based routing so calls are answered by </a:t>
            </a:r>
            <a:br>
              <a:rPr kumimoji="0" lang="en-US" sz="1400" b="0" i="0" u="none" strike="noStrike" kern="1200" cap="none" spc="0" normalizeH="0" baseline="0" noProof="0" dirty="0">
                <a:ln>
                  <a:noFill/>
                </a:ln>
                <a:solidFill>
                  <a:srgbClr val="000000"/>
                </a:solidFill>
                <a:effectLst/>
                <a:uLnTx/>
                <a:uFillTx/>
                <a:latin typeface="Verdana"/>
                <a:ea typeface="+mn-ea"/>
                <a:cs typeface="+mn-cs"/>
              </a:rPr>
            </a:br>
            <a:r>
              <a:rPr kumimoji="0" lang="en-US" sz="1400" b="0" i="0" u="none" strike="noStrike" kern="1200" cap="none" spc="0" normalizeH="0" baseline="0" noProof="0" dirty="0">
                <a:ln>
                  <a:noFill/>
                </a:ln>
                <a:solidFill>
                  <a:srgbClr val="000000"/>
                </a:solidFill>
                <a:effectLst/>
                <a:uLnTx/>
                <a:uFillTx/>
                <a:latin typeface="Verdana"/>
                <a:ea typeface="+mn-ea"/>
                <a:cs typeface="+mn-cs"/>
              </a:rPr>
              <a:t>the right vision benefits expert every time</a:t>
            </a:r>
          </a:p>
          <a:p>
            <a:pPr marL="228589" marR="0" lvl="2" indent="-228589" algn="l" defTabSz="914354"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Mobile chat available via smartphone for callers who opt-in</a:t>
            </a:r>
          </a:p>
          <a:p>
            <a:pPr marL="228589" marR="0" lvl="2" indent="-228589" algn="l" defTabSz="914354"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Verdana"/>
                <a:ea typeface="+mn-ea"/>
                <a:cs typeface="+mn-cs"/>
              </a:rPr>
              <a:t>One of America’s highest-rated call centers</a:t>
            </a:r>
          </a:p>
        </p:txBody>
      </p:sp>
      <p:sp>
        <p:nvSpPr>
          <p:cNvPr id="7" name="Text Placeholder 7"/>
          <p:cNvSpPr>
            <a:spLocks noGrp="1"/>
          </p:cNvSpPr>
          <p:nvPr/>
        </p:nvSpPr>
        <p:spPr>
          <a:xfrm>
            <a:off x="6475443" y="6052005"/>
            <a:ext cx="4197108" cy="805996"/>
          </a:xfrm>
          <a:prstGeom prst="rect">
            <a:avLst/>
          </a:prstGeom>
          <a:solidFill>
            <a:schemeClr val="accent6"/>
          </a:solidFill>
        </p:spPr>
        <p:txBody>
          <a:bodyPr vert="horz" lIns="121920" tIns="60960" rIns="121920" bIns="60960" rtlCol="0">
            <a:normAutofit/>
          </a:bodyPr>
          <a:lstStyle>
            <a:lvl1pPr marL="171450" indent="-171450" algn="l" defTabSz="685800" rtl="0" eaLnBrk="1" latinLnBrk="0" hangingPunct="1">
              <a:lnSpc>
                <a:spcPts val="900"/>
              </a:lnSpc>
              <a:spcBef>
                <a:spcPts val="750"/>
              </a:spcBef>
              <a:buFont typeface="Arial" panose="020B0604020202020204" pitchFamily="34" charset="0"/>
              <a:buChar char="•"/>
              <a:defRPr sz="600" b="0" kern="1200">
                <a:solidFill>
                  <a:schemeClr val="accent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30000" noProof="0" dirty="0">
                <a:ln>
                  <a:noFill/>
                </a:ln>
                <a:solidFill>
                  <a:srgbClr val="000000"/>
                </a:solidFill>
                <a:effectLst/>
                <a:uLnTx/>
                <a:uFillTx/>
                <a:latin typeface="Verdana"/>
                <a:ea typeface="+mn-ea"/>
                <a:cs typeface="+mn-cs"/>
              </a:rPr>
              <a:t>1</a:t>
            </a:r>
            <a:r>
              <a:rPr kumimoji="0" lang="en-US" sz="800" b="0" i="0" u="none" strike="noStrike" kern="1200" cap="none" spc="0" normalizeH="0" baseline="0" noProof="0" dirty="0">
                <a:ln>
                  <a:noFill/>
                </a:ln>
                <a:solidFill>
                  <a:srgbClr val="000000"/>
                </a:solidFill>
                <a:effectLst/>
                <a:uLnTx/>
                <a:uFillTx/>
                <a:latin typeface="Verdana"/>
                <a:ea typeface="+mn-ea"/>
                <a:cs typeface="+mn-cs"/>
              </a:rPr>
              <a:t>Purdue University Benchmark Portal independent assessment of call centers nationwide, 2019. </a:t>
            </a:r>
            <a:r>
              <a:rPr kumimoji="0" lang="en-US" sz="800" b="0" i="0" u="none" strike="noStrike" kern="1200" cap="none" spc="0" normalizeH="0" baseline="3000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2</a:t>
            </a:r>
            <a:r>
              <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EyeMed book of business data, 2019. </a:t>
            </a:r>
            <a:endParaRPr kumimoji="0" lang="en-US" sz="8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Image result for benchmarkportal center of excellenc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385" y="330200"/>
            <a:ext cx="1084016" cy="8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84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V="1">
            <a:off x="3550587" y="-971550"/>
            <a:ext cx="3996842" cy="8754496"/>
          </a:xfrm>
          <a:prstGeom prst="rect">
            <a:avLst/>
          </a:prstGeom>
        </p:spPr>
      </p:pic>
      <p:sp>
        <p:nvSpPr>
          <p:cNvPr id="26" name="Rectangle 25"/>
          <p:cNvSpPr/>
          <p:nvPr/>
        </p:nvSpPr>
        <p:spPr>
          <a:xfrm>
            <a:off x="0" y="0"/>
            <a:ext cx="341857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34584" y="1218655"/>
            <a:ext cx="3186822" cy="1323439"/>
          </a:xfrm>
          <a:prstGeom prst="rect">
            <a:avLst/>
          </a:prstGeom>
        </p:spPr>
        <p:txBody>
          <a:bodyPr wrap="square">
            <a:spAutoFit/>
          </a:bodyPr>
          <a:lstStyle/>
          <a:p>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Thanks for </a:t>
            </a:r>
          </a:p>
          <a:p>
            <a:pPr algn="ctr"/>
            <a:r>
              <a:rPr lang="en-US" sz="4000" dirty="0">
                <a:solidFill>
                  <a:schemeClr val="bg1"/>
                </a:solidFill>
                <a:latin typeface="Verdana" panose="020B0604030504040204" pitchFamily="34" charset="0"/>
                <a:ea typeface="Verdana" panose="020B0604030504040204" pitchFamily="34" charset="0"/>
                <a:cs typeface="Verdana" panose="020B0604030504040204" pitchFamily="34" charset="0"/>
              </a:rPr>
              <a:t>your time.</a:t>
            </a:r>
          </a:p>
        </p:txBody>
      </p:sp>
      <p:sp>
        <p:nvSpPr>
          <p:cNvPr id="11" name="Rectangle 10"/>
          <p:cNvSpPr/>
          <p:nvPr/>
        </p:nvSpPr>
        <p:spPr>
          <a:xfrm>
            <a:off x="134585" y="2601546"/>
            <a:ext cx="3002754" cy="769441"/>
          </a:xfrm>
          <a:prstGeom prst="rect">
            <a:avLst/>
          </a:prstGeom>
        </p:spPr>
        <p:txBody>
          <a:bodyPr wrap="square">
            <a:spAutoFit/>
          </a:bodyPr>
          <a:lstStyle/>
          <a:p>
            <a:pPr algn="ctr"/>
            <a:r>
              <a:rPr 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Have a wonderful day!</a:t>
            </a:r>
          </a:p>
        </p:txBody>
      </p:sp>
      <p:sp>
        <p:nvSpPr>
          <p:cNvPr id="12" name="TextBox 11"/>
          <p:cNvSpPr txBox="1"/>
          <p:nvPr/>
        </p:nvSpPr>
        <p:spPr>
          <a:xfrm>
            <a:off x="134584" y="3884295"/>
            <a:ext cx="3360432" cy="338550"/>
          </a:xfrm>
          <a:prstGeom prst="rect">
            <a:avLst/>
          </a:prstGeom>
          <a:noFill/>
        </p:spPr>
        <p:txBody>
          <a:bodyPr wrap="square" lIns="91404" tIns="45718" rIns="91404" bIns="45718" rtlCol="0">
            <a:spAutoFit/>
          </a:bodyPr>
          <a:lstStyle/>
          <a:p>
            <a:pPr defTabSz="456987"/>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Learn more at eyemed.com</a:t>
            </a:r>
          </a:p>
        </p:txBody>
      </p:sp>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39622" y="314837"/>
            <a:ext cx="1364128" cy="1364128"/>
          </a:xfrm>
          <a:prstGeom prst="rect">
            <a:avLst/>
          </a:prstGeom>
        </p:spPr>
      </p:pic>
      <p:sp>
        <p:nvSpPr>
          <p:cNvPr id="25" name="TextBox 24"/>
          <p:cNvSpPr txBox="1"/>
          <p:nvPr/>
        </p:nvSpPr>
        <p:spPr>
          <a:xfrm>
            <a:off x="10539622" y="6366028"/>
            <a:ext cx="3360432" cy="276995"/>
          </a:xfrm>
          <a:prstGeom prst="rect">
            <a:avLst/>
          </a:prstGeom>
          <a:noFill/>
        </p:spPr>
        <p:txBody>
          <a:bodyPr wrap="square" lIns="91404" tIns="45718" rIns="91404" bIns="45718" rtlCol="0">
            <a:spAutoFit/>
          </a:bodyPr>
          <a:lstStyle/>
          <a:p>
            <a:pPr defTabSz="456987"/>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PPT-2009-M-656</a:t>
            </a:r>
          </a:p>
        </p:txBody>
      </p:sp>
      <p:pic>
        <p:nvPicPr>
          <p:cNvPr id="27" name="Picture 26"/>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colorTemperature colorTemp="1500"/>
                    </a14:imgEffect>
                    <a14:imgEffect>
                      <a14:saturation sat="216000"/>
                    </a14:imgEffect>
                  </a14:imgLayer>
                </a14:imgProps>
              </a:ext>
              <a:ext uri="{28A0092B-C50C-407E-A947-70E740481C1C}">
                <a14:useLocalDpi xmlns:a14="http://schemas.microsoft.com/office/drawing/2010/main" val="0"/>
              </a:ext>
            </a:extLst>
          </a:blip>
          <a:stretch>
            <a:fillRect/>
          </a:stretch>
        </p:blipFill>
        <p:spPr>
          <a:xfrm>
            <a:off x="511133" y="4713188"/>
            <a:ext cx="2249658" cy="613544"/>
          </a:xfrm>
          <a:prstGeom prst="rect">
            <a:avLst/>
          </a:prstGeom>
        </p:spPr>
      </p:pic>
    </p:spTree>
    <p:extLst>
      <p:ext uri="{BB962C8B-B14F-4D97-AF65-F5344CB8AC3E}">
        <p14:creationId xmlns:p14="http://schemas.microsoft.com/office/powerpoint/2010/main" val="60044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p:cNvSpPr>
            <a:spLocks noGrp="1"/>
          </p:cNvSpPr>
          <p:nvPr>
            <p:ph type="title"/>
          </p:nvPr>
        </p:nvSpPr>
        <p:spPr>
          <a:xfrm>
            <a:off x="384244" y="625898"/>
            <a:ext cx="11280371" cy="573578"/>
          </a:xfrm>
        </p:spPr>
        <p:txBody>
          <a:bodyPr>
            <a:normAutofit/>
          </a:bodyPr>
          <a:lstStyle/>
          <a:p>
            <a:r>
              <a:rPr lang="en-US" sz="3200" dirty="0">
                <a:solidFill>
                  <a:srgbClr val="981D97"/>
                </a:solidFill>
                <a:latin typeface="Verdana"/>
                <a:ea typeface="Verdana"/>
              </a:rPr>
              <a:t>Why it’s smart to enroll in vision benefits</a:t>
            </a:r>
          </a:p>
        </p:txBody>
      </p:sp>
      <p:grpSp>
        <p:nvGrpSpPr>
          <p:cNvPr id="2" name="Group 1">
            <a:extLst>
              <a:ext uri="{FF2B5EF4-FFF2-40B4-BE49-F238E27FC236}">
                <a16:creationId xmlns:a16="http://schemas.microsoft.com/office/drawing/2014/main" id="{5C2B7C41-8313-44E2-B498-C0E3EEBD0E49}"/>
              </a:ext>
            </a:extLst>
          </p:cNvPr>
          <p:cNvGrpSpPr/>
          <p:nvPr/>
        </p:nvGrpSpPr>
        <p:grpSpPr>
          <a:xfrm>
            <a:off x="471205" y="1360150"/>
            <a:ext cx="12131875" cy="4958441"/>
            <a:chOff x="567457" y="1432303"/>
            <a:chExt cx="12091770" cy="4418113"/>
          </a:xfrm>
        </p:grpSpPr>
        <p:sp>
          <p:nvSpPr>
            <p:cNvPr id="3" name="Rectangle 2"/>
            <p:cNvSpPr/>
            <p:nvPr/>
          </p:nvSpPr>
          <p:spPr>
            <a:xfrm>
              <a:off x="567457" y="1488857"/>
              <a:ext cx="10521651" cy="1280160"/>
            </a:xfrm>
            <a:prstGeom prst="rect">
              <a:avLst/>
            </a:prstGeom>
            <a:solidFill>
              <a:srgbClr val="9F248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9" rIns="91427" bIns="45719" rtlCol="0" anchor="ctr"/>
            <a:lstStyle>
              <a:defPPr>
                <a:defRPr lang="en-US"/>
              </a:defPPr>
              <a:lvl1pPr marL="0" algn="l" defTabSz="685681" rtl="0" eaLnBrk="1" latinLnBrk="0" hangingPunct="1">
                <a:defRPr sz="1425" kern="1200">
                  <a:solidFill>
                    <a:schemeClr val="lt1"/>
                  </a:solidFill>
                  <a:latin typeface="+mn-lt"/>
                  <a:ea typeface="+mn-ea"/>
                  <a:cs typeface="+mn-cs"/>
                </a:defRPr>
              </a:lvl1pPr>
              <a:lvl2pPr marL="342839" algn="l" defTabSz="685681" rtl="0" eaLnBrk="1" latinLnBrk="0" hangingPunct="1">
                <a:defRPr sz="1425" kern="1200">
                  <a:solidFill>
                    <a:schemeClr val="lt1"/>
                  </a:solidFill>
                  <a:latin typeface="+mn-lt"/>
                  <a:ea typeface="+mn-ea"/>
                  <a:cs typeface="+mn-cs"/>
                </a:defRPr>
              </a:lvl2pPr>
              <a:lvl3pPr marL="685681" algn="l" defTabSz="685681" rtl="0" eaLnBrk="1" latinLnBrk="0" hangingPunct="1">
                <a:defRPr sz="1425" kern="1200">
                  <a:solidFill>
                    <a:schemeClr val="lt1"/>
                  </a:solidFill>
                  <a:latin typeface="+mn-lt"/>
                  <a:ea typeface="+mn-ea"/>
                  <a:cs typeface="+mn-cs"/>
                </a:defRPr>
              </a:lvl3pPr>
              <a:lvl4pPr marL="1028522" algn="l" defTabSz="685681" rtl="0" eaLnBrk="1" latinLnBrk="0" hangingPunct="1">
                <a:defRPr sz="1425" kern="1200">
                  <a:solidFill>
                    <a:schemeClr val="lt1"/>
                  </a:solidFill>
                  <a:latin typeface="+mn-lt"/>
                  <a:ea typeface="+mn-ea"/>
                  <a:cs typeface="+mn-cs"/>
                </a:defRPr>
              </a:lvl4pPr>
              <a:lvl5pPr marL="1371362" algn="l" defTabSz="685681" rtl="0" eaLnBrk="1" latinLnBrk="0" hangingPunct="1">
                <a:defRPr sz="1425" kern="1200">
                  <a:solidFill>
                    <a:schemeClr val="lt1"/>
                  </a:solidFill>
                  <a:latin typeface="+mn-lt"/>
                  <a:ea typeface="+mn-ea"/>
                  <a:cs typeface="+mn-cs"/>
                </a:defRPr>
              </a:lvl5pPr>
              <a:lvl6pPr marL="1714205" algn="l" defTabSz="685681" rtl="0" eaLnBrk="1" latinLnBrk="0" hangingPunct="1">
                <a:defRPr sz="1425" kern="1200">
                  <a:solidFill>
                    <a:schemeClr val="lt1"/>
                  </a:solidFill>
                  <a:latin typeface="+mn-lt"/>
                  <a:ea typeface="+mn-ea"/>
                  <a:cs typeface="+mn-cs"/>
                </a:defRPr>
              </a:lvl6pPr>
              <a:lvl7pPr marL="2057042" algn="l" defTabSz="685681" rtl="0" eaLnBrk="1" latinLnBrk="0" hangingPunct="1">
                <a:defRPr sz="1425" kern="1200">
                  <a:solidFill>
                    <a:schemeClr val="lt1"/>
                  </a:solidFill>
                  <a:latin typeface="+mn-lt"/>
                  <a:ea typeface="+mn-ea"/>
                  <a:cs typeface="+mn-cs"/>
                </a:defRPr>
              </a:lvl7pPr>
              <a:lvl8pPr marL="2399880" algn="l" defTabSz="685681" rtl="0" eaLnBrk="1" latinLnBrk="0" hangingPunct="1">
                <a:defRPr sz="1425" kern="1200">
                  <a:solidFill>
                    <a:schemeClr val="lt1"/>
                  </a:solidFill>
                  <a:latin typeface="+mn-lt"/>
                  <a:ea typeface="+mn-ea"/>
                  <a:cs typeface="+mn-cs"/>
                </a:defRPr>
              </a:lvl8pPr>
              <a:lvl9pPr marL="2742719" algn="l" defTabSz="685681" rtl="0" eaLnBrk="1" latinLnBrk="0" hangingPunct="1">
                <a:defRPr sz="1425" kern="1200">
                  <a:solidFill>
                    <a:schemeClr val="lt1"/>
                  </a:solidFill>
                  <a:latin typeface="+mn-lt"/>
                  <a:ea typeface="+mn-ea"/>
                  <a:cs typeface="+mn-cs"/>
                </a:defRPr>
              </a:lvl9pPr>
            </a:lstStyle>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F57F2A"/>
                </a:solidFill>
                <a:effectLst/>
                <a:uLnTx/>
                <a:uFillTx/>
                <a:latin typeface="Calibri" panose="020F0502020204030204"/>
                <a:ea typeface="+mn-ea"/>
                <a:cs typeface="+mn-cs"/>
              </a:endParaRPr>
            </a:p>
          </p:txBody>
        </p:sp>
        <p:sp>
          <p:nvSpPr>
            <p:cNvPr id="11" name="Rectangle 10"/>
            <p:cNvSpPr/>
            <p:nvPr/>
          </p:nvSpPr>
          <p:spPr>
            <a:xfrm>
              <a:off x="567457" y="2759382"/>
              <a:ext cx="10521651" cy="1280160"/>
            </a:xfrm>
            <a:prstGeom prst="rect">
              <a:avLst/>
            </a:prstGeom>
            <a:solidFill>
              <a:srgbClr val="9F248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9" rIns="91427" bIns="45719" rtlCol="0" anchor="ctr"/>
            <a:lstStyle>
              <a:defPPr>
                <a:defRPr lang="en-US"/>
              </a:defPPr>
              <a:lvl1pPr marL="0" algn="l" defTabSz="685681" rtl="0" eaLnBrk="1" latinLnBrk="0" hangingPunct="1">
                <a:defRPr sz="1425" kern="1200">
                  <a:solidFill>
                    <a:schemeClr val="lt1"/>
                  </a:solidFill>
                  <a:latin typeface="+mn-lt"/>
                  <a:ea typeface="+mn-ea"/>
                  <a:cs typeface="+mn-cs"/>
                </a:defRPr>
              </a:lvl1pPr>
              <a:lvl2pPr marL="342839" algn="l" defTabSz="685681" rtl="0" eaLnBrk="1" latinLnBrk="0" hangingPunct="1">
                <a:defRPr sz="1425" kern="1200">
                  <a:solidFill>
                    <a:schemeClr val="lt1"/>
                  </a:solidFill>
                  <a:latin typeface="+mn-lt"/>
                  <a:ea typeface="+mn-ea"/>
                  <a:cs typeface="+mn-cs"/>
                </a:defRPr>
              </a:lvl2pPr>
              <a:lvl3pPr marL="685681" algn="l" defTabSz="685681" rtl="0" eaLnBrk="1" latinLnBrk="0" hangingPunct="1">
                <a:defRPr sz="1425" kern="1200">
                  <a:solidFill>
                    <a:schemeClr val="lt1"/>
                  </a:solidFill>
                  <a:latin typeface="+mn-lt"/>
                  <a:ea typeface="+mn-ea"/>
                  <a:cs typeface="+mn-cs"/>
                </a:defRPr>
              </a:lvl3pPr>
              <a:lvl4pPr marL="1028522" algn="l" defTabSz="685681" rtl="0" eaLnBrk="1" latinLnBrk="0" hangingPunct="1">
                <a:defRPr sz="1425" kern="1200">
                  <a:solidFill>
                    <a:schemeClr val="lt1"/>
                  </a:solidFill>
                  <a:latin typeface="+mn-lt"/>
                  <a:ea typeface="+mn-ea"/>
                  <a:cs typeface="+mn-cs"/>
                </a:defRPr>
              </a:lvl4pPr>
              <a:lvl5pPr marL="1371362" algn="l" defTabSz="685681" rtl="0" eaLnBrk="1" latinLnBrk="0" hangingPunct="1">
                <a:defRPr sz="1425" kern="1200">
                  <a:solidFill>
                    <a:schemeClr val="lt1"/>
                  </a:solidFill>
                  <a:latin typeface="+mn-lt"/>
                  <a:ea typeface="+mn-ea"/>
                  <a:cs typeface="+mn-cs"/>
                </a:defRPr>
              </a:lvl5pPr>
              <a:lvl6pPr marL="1714205" algn="l" defTabSz="685681" rtl="0" eaLnBrk="1" latinLnBrk="0" hangingPunct="1">
                <a:defRPr sz="1425" kern="1200">
                  <a:solidFill>
                    <a:schemeClr val="lt1"/>
                  </a:solidFill>
                  <a:latin typeface="+mn-lt"/>
                  <a:ea typeface="+mn-ea"/>
                  <a:cs typeface="+mn-cs"/>
                </a:defRPr>
              </a:lvl6pPr>
              <a:lvl7pPr marL="2057042" algn="l" defTabSz="685681" rtl="0" eaLnBrk="1" latinLnBrk="0" hangingPunct="1">
                <a:defRPr sz="1425" kern="1200">
                  <a:solidFill>
                    <a:schemeClr val="lt1"/>
                  </a:solidFill>
                  <a:latin typeface="+mn-lt"/>
                  <a:ea typeface="+mn-ea"/>
                  <a:cs typeface="+mn-cs"/>
                </a:defRPr>
              </a:lvl7pPr>
              <a:lvl8pPr marL="2399880" algn="l" defTabSz="685681" rtl="0" eaLnBrk="1" latinLnBrk="0" hangingPunct="1">
                <a:defRPr sz="1425" kern="1200">
                  <a:solidFill>
                    <a:schemeClr val="lt1"/>
                  </a:solidFill>
                  <a:latin typeface="+mn-lt"/>
                  <a:ea typeface="+mn-ea"/>
                  <a:cs typeface="+mn-cs"/>
                </a:defRPr>
              </a:lvl8pPr>
              <a:lvl9pPr marL="2742719" algn="l" defTabSz="685681" rtl="0" eaLnBrk="1" latinLnBrk="0" hangingPunct="1">
                <a:defRPr sz="1425" kern="1200">
                  <a:solidFill>
                    <a:schemeClr val="lt1"/>
                  </a:solidFill>
                  <a:latin typeface="+mn-lt"/>
                  <a:ea typeface="+mn-ea"/>
                  <a:cs typeface="+mn-cs"/>
                </a:defRPr>
              </a:lvl9pPr>
            </a:lstStyle>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F57F2A"/>
                </a:solidFill>
                <a:effectLst/>
                <a:uLnTx/>
                <a:uFillTx/>
                <a:latin typeface="Calibri" panose="020F0502020204030204"/>
                <a:ea typeface="+mn-ea"/>
                <a:cs typeface="+mn-cs"/>
              </a:endParaRPr>
            </a:p>
          </p:txBody>
        </p:sp>
        <p:sp>
          <p:nvSpPr>
            <p:cNvPr id="13" name="Rectangle 12"/>
            <p:cNvSpPr/>
            <p:nvPr/>
          </p:nvSpPr>
          <p:spPr>
            <a:xfrm>
              <a:off x="2212456" y="1558969"/>
              <a:ext cx="10446771" cy="383931"/>
            </a:xfrm>
            <a:prstGeom prst="rect">
              <a:avLst/>
            </a:prstGeom>
          </p:spPr>
          <p:txBody>
            <a:bodyPr wrap="square" lIns="91391" tIns="45719" rIns="91391" bIns="45719" anchor="t">
              <a:spAutoFit/>
            </a:bodyPr>
            <a:lstStyle>
              <a:defPPr>
                <a:defRPr lang="en-US"/>
              </a:defPPr>
              <a:lvl1pPr marL="0" algn="l" defTabSz="685681" rtl="0" eaLnBrk="1" latinLnBrk="0" hangingPunct="1">
                <a:defRPr sz="1425" kern="1200">
                  <a:solidFill>
                    <a:schemeClr val="tx1"/>
                  </a:solidFill>
                  <a:latin typeface="+mn-lt"/>
                  <a:ea typeface="+mn-ea"/>
                  <a:cs typeface="+mn-cs"/>
                </a:defRPr>
              </a:lvl1pPr>
              <a:lvl2pPr marL="342839" algn="l" defTabSz="685681" rtl="0" eaLnBrk="1" latinLnBrk="0" hangingPunct="1">
                <a:defRPr sz="1425" kern="1200">
                  <a:solidFill>
                    <a:schemeClr val="tx1"/>
                  </a:solidFill>
                  <a:latin typeface="+mn-lt"/>
                  <a:ea typeface="+mn-ea"/>
                  <a:cs typeface="+mn-cs"/>
                </a:defRPr>
              </a:lvl2pPr>
              <a:lvl3pPr marL="685681" algn="l" defTabSz="685681" rtl="0" eaLnBrk="1" latinLnBrk="0" hangingPunct="1">
                <a:defRPr sz="1425" kern="1200">
                  <a:solidFill>
                    <a:schemeClr val="tx1"/>
                  </a:solidFill>
                  <a:latin typeface="+mn-lt"/>
                  <a:ea typeface="+mn-ea"/>
                  <a:cs typeface="+mn-cs"/>
                </a:defRPr>
              </a:lvl3pPr>
              <a:lvl4pPr marL="1028522" algn="l" defTabSz="685681" rtl="0" eaLnBrk="1" latinLnBrk="0" hangingPunct="1">
                <a:defRPr sz="1425" kern="1200">
                  <a:solidFill>
                    <a:schemeClr val="tx1"/>
                  </a:solidFill>
                  <a:latin typeface="+mn-lt"/>
                  <a:ea typeface="+mn-ea"/>
                  <a:cs typeface="+mn-cs"/>
                </a:defRPr>
              </a:lvl4pPr>
              <a:lvl5pPr marL="1371362" algn="l" defTabSz="685681" rtl="0" eaLnBrk="1" latinLnBrk="0" hangingPunct="1">
                <a:defRPr sz="1425" kern="1200">
                  <a:solidFill>
                    <a:schemeClr val="tx1"/>
                  </a:solidFill>
                  <a:latin typeface="+mn-lt"/>
                  <a:ea typeface="+mn-ea"/>
                  <a:cs typeface="+mn-cs"/>
                </a:defRPr>
              </a:lvl5pPr>
              <a:lvl6pPr marL="1714205" algn="l" defTabSz="685681" rtl="0" eaLnBrk="1" latinLnBrk="0" hangingPunct="1">
                <a:defRPr sz="1425" kern="1200">
                  <a:solidFill>
                    <a:schemeClr val="tx1"/>
                  </a:solidFill>
                  <a:latin typeface="+mn-lt"/>
                  <a:ea typeface="+mn-ea"/>
                  <a:cs typeface="+mn-cs"/>
                </a:defRPr>
              </a:lvl6pPr>
              <a:lvl7pPr marL="2057042" algn="l" defTabSz="685681" rtl="0" eaLnBrk="1" latinLnBrk="0" hangingPunct="1">
                <a:defRPr sz="1425" kern="1200">
                  <a:solidFill>
                    <a:schemeClr val="tx1"/>
                  </a:solidFill>
                  <a:latin typeface="+mn-lt"/>
                  <a:ea typeface="+mn-ea"/>
                  <a:cs typeface="+mn-cs"/>
                </a:defRPr>
              </a:lvl7pPr>
              <a:lvl8pPr marL="2399880" algn="l" defTabSz="685681" rtl="0" eaLnBrk="1" latinLnBrk="0" hangingPunct="1">
                <a:defRPr sz="1425" kern="1200">
                  <a:solidFill>
                    <a:schemeClr val="tx1"/>
                  </a:solidFill>
                  <a:latin typeface="+mn-lt"/>
                  <a:ea typeface="+mn-ea"/>
                  <a:cs typeface="+mn-cs"/>
                </a:defRPr>
              </a:lvl8pPr>
              <a:lvl9pPr marL="2742719" algn="l" defTabSz="685681" rtl="0" eaLnBrk="1" latinLnBrk="0" hangingPunct="1">
                <a:defRPr sz="1425" kern="1200">
                  <a:solidFill>
                    <a:schemeClr val="tx1"/>
                  </a:solidFill>
                  <a:latin typeface="+mn-lt"/>
                  <a:ea typeface="+mn-ea"/>
                  <a:cs typeface="+mn-cs"/>
                </a:defRPr>
              </a:lvl9pPr>
            </a:lstStyle>
            <a:p>
              <a:pPr defTabSz="914196">
                <a:spcAft>
                  <a:spcPts val="600"/>
                </a:spcAft>
                <a:defRPr/>
              </a:pPr>
              <a:r>
                <a:rPr kumimoji="0" lang="en-US" sz="2200" b="0" i="0" u="none" strike="noStrike" kern="1200" cap="none" spc="0" normalizeH="0" baseline="0" noProof="0" dirty="0">
                  <a:ln>
                    <a:noFill/>
                  </a:ln>
                  <a:effectLst/>
                  <a:uLnTx/>
                  <a:uFillTx/>
                  <a:latin typeface="Verdana"/>
                  <a:ea typeface="Verdana"/>
                  <a:cs typeface="Verdana"/>
                </a:rPr>
                <a:t>The network where </a:t>
              </a:r>
              <a:r>
                <a:rPr lang="en-US" sz="2200" dirty="0">
                  <a:latin typeface="Verdana"/>
                  <a:ea typeface="Verdana"/>
                  <a:cs typeface="Verdana"/>
                </a:rPr>
                <a:t>you want to go</a:t>
              </a:r>
              <a:r>
                <a:rPr kumimoji="0" lang="en-US" sz="2200" b="0" i="0" u="none" strike="noStrike" kern="1200" cap="none" spc="0" normalizeH="0" baseline="0" noProof="0" dirty="0">
                  <a:ln>
                    <a:noFill/>
                  </a:ln>
                  <a:effectLst/>
                  <a:uLnTx/>
                  <a:uFillTx/>
                  <a:latin typeface="Verdana"/>
                  <a:ea typeface="Verdana"/>
                  <a:cs typeface="Verdana"/>
                </a:rPr>
                <a:t> are</a:t>
              </a:r>
              <a:r>
                <a:rPr lang="en-US" sz="2200" dirty="0">
                  <a:latin typeface="Verdana"/>
                  <a:ea typeface="Verdana"/>
                  <a:cs typeface="Verdana"/>
                </a:rPr>
                <a:t>:</a:t>
              </a:r>
              <a:endParaRPr lang="en-US" sz="22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a:xfrm>
              <a:off x="567457" y="4029909"/>
              <a:ext cx="10521651" cy="1280160"/>
            </a:xfrm>
            <a:prstGeom prst="rect">
              <a:avLst/>
            </a:prstGeom>
            <a:solidFill>
              <a:srgbClr val="9F248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9" rIns="91427" bIns="45719" rtlCol="0" anchor="ctr"/>
            <a:lstStyle>
              <a:defPPr>
                <a:defRPr lang="en-US"/>
              </a:defPPr>
              <a:lvl1pPr marL="0" algn="l" defTabSz="685681" rtl="0" eaLnBrk="1" latinLnBrk="0" hangingPunct="1">
                <a:defRPr sz="1425" kern="1200">
                  <a:solidFill>
                    <a:schemeClr val="lt1"/>
                  </a:solidFill>
                  <a:latin typeface="+mn-lt"/>
                  <a:ea typeface="+mn-ea"/>
                  <a:cs typeface="+mn-cs"/>
                </a:defRPr>
              </a:lvl1pPr>
              <a:lvl2pPr marL="342839" algn="l" defTabSz="685681" rtl="0" eaLnBrk="1" latinLnBrk="0" hangingPunct="1">
                <a:defRPr sz="1425" kern="1200">
                  <a:solidFill>
                    <a:schemeClr val="lt1"/>
                  </a:solidFill>
                  <a:latin typeface="+mn-lt"/>
                  <a:ea typeface="+mn-ea"/>
                  <a:cs typeface="+mn-cs"/>
                </a:defRPr>
              </a:lvl2pPr>
              <a:lvl3pPr marL="685681" algn="l" defTabSz="685681" rtl="0" eaLnBrk="1" latinLnBrk="0" hangingPunct="1">
                <a:defRPr sz="1425" kern="1200">
                  <a:solidFill>
                    <a:schemeClr val="lt1"/>
                  </a:solidFill>
                  <a:latin typeface="+mn-lt"/>
                  <a:ea typeface="+mn-ea"/>
                  <a:cs typeface="+mn-cs"/>
                </a:defRPr>
              </a:lvl3pPr>
              <a:lvl4pPr marL="1028522" algn="l" defTabSz="685681" rtl="0" eaLnBrk="1" latinLnBrk="0" hangingPunct="1">
                <a:defRPr sz="1425" kern="1200">
                  <a:solidFill>
                    <a:schemeClr val="lt1"/>
                  </a:solidFill>
                  <a:latin typeface="+mn-lt"/>
                  <a:ea typeface="+mn-ea"/>
                  <a:cs typeface="+mn-cs"/>
                </a:defRPr>
              </a:lvl4pPr>
              <a:lvl5pPr marL="1371362" algn="l" defTabSz="685681" rtl="0" eaLnBrk="1" latinLnBrk="0" hangingPunct="1">
                <a:defRPr sz="1425" kern="1200">
                  <a:solidFill>
                    <a:schemeClr val="lt1"/>
                  </a:solidFill>
                  <a:latin typeface="+mn-lt"/>
                  <a:ea typeface="+mn-ea"/>
                  <a:cs typeface="+mn-cs"/>
                </a:defRPr>
              </a:lvl5pPr>
              <a:lvl6pPr marL="1714205" algn="l" defTabSz="685681" rtl="0" eaLnBrk="1" latinLnBrk="0" hangingPunct="1">
                <a:defRPr sz="1425" kern="1200">
                  <a:solidFill>
                    <a:schemeClr val="lt1"/>
                  </a:solidFill>
                  <a:latin typeface="+mn-lt"/>
                  <a:ea typeface="+mn-ea"/>
                  <a:cs typeface="+mn-cs"/>
                </a:defRPr>
              </a:lvl6pPr>
              <a:lvl7pPr marL="2057042" algn="l" defTabSz="685681" rtl="0" eaLnBrk="1" latinLnBrk="0" hangingPunct="1">
                <a:defRPr sz="1425" kern="1200">
                  <a:solidFill>
                    <a:schemeClr val="lt1"/>
                  </a:solidFill>
                  <a:latin typeface="+mn-lt"/>
                  <a:ea typeface="+mn-ea"/>
                  <a:cs typeface="+mn-cs"/>
                </a:defRPr>
              </a:lvl7pPr>
              <a:lvl8pPr marL="2399880" algn="l" defTabSz="685681" rtl="0" eaLnBrk="1" latinLnBrk="0" hangingPunct="1">
                <a:defRPr sz="1425" kern="1200">
                  <a:solidFill>
                    <a:schemeClr val="lt1"/>
                  </a:solidFill>
                  <a:latin typeface="+mn-lt"/>
                  <a:ea typeface="+mn-ea"/>
                  <a:cs typeface="+mn-cs"/>
                </a:defRPr>
              </a:lvl8pPr>
              <a:lvl9pPr marL="2742719" algn="l" defTabSz="685681" rtl="0" eaLnBrk="1" latinLnBrk="0" hangingPunct="1">
                <a:defRPr sz="1425" kern="1200">
                  <a:solidFill>
                    <a:schemeClr val="lt1"/>
                  </a:solidFill>
                  <a:latin typeface="+mn-lt"/>
                  <a:ea typeface="+mn-ea"/>
                  <a:cs typeface="+mn-cs"/>
                </a:defRPr>
              </a:lvl9pPr>
            </a:lstStyle>
            <a:p>
              <a:pPr marL="0" marR="0" lvl="0" indent="0" algn="ctr" defTabSz="914196" rtl="0" eaLnBrk="1" fontAlgn="auto" latinLnBrk="0" hangingPunct="1">
                <a:lnSpc>
                  <a:spcPct val="100000"/>
                </a:lnSpc>
                <a:spcBef>
                  <a:spcPts val="0"/>
                </a:spcBef>
                <a:spcAft>
                  <a:spcPts val="0"/>
                </a:spcAft>
                <a:buClrTx/>
                <a:buSzTx/>
                <a:buFontTx/>
                <a:buNone/>
                <a:tabLst/>
                <a:defRPr/>
              </a:pPr>
              <a:endParaRPr kumimoji="0" lang="en-US" sz="1425" b="0" i="0" u="none" strike="noStrike" kern="1200" cap="none" spc="0" normalizeH="0" baseline="0" noProof="0" dirty="0">
                <a:ln>
                  <a:noFill/>
                </a:ln>
                <a:solidFill>
                  <a:srgbClr val="F57F2A"/>
                </a:solidFill>
                <a:effectLst/>
                <a:uLnTx/>
                <a:uFillTx/>
                <a:latin typeface="Calibri" panose="020F0502020204030204"/>
                <a:ea typeface="+mn-ea"/>
                <a:cs typeface="+mn-cs"/>
              </a:endParaRPr>
            </a:p>
          </p:txBody>
        </p:sp>
        <p:sp>
          <p:nvSpPr>
            <p:cNvPr id="17" name="Rectangle 16"/>
            <p:cNvSpPr/>
            <p:nvPr/>
          </p:nvSpPr>
          <p:spPr>
            <a:xfrm>
              <a:off x="2252561" y="4132809"/>
              <a:ext cx="9926071" cy="383931"/>
            </a:xfrm>
            <a:prstGeom prst="rect">
              <a:avLst/>
            </a:prstGeom>
          </p:spPr>
          <p:txBody>
            <a:bodyPr wrap="square" lIns="91391" tIns="45719" rIns="91391" bIns="45719" anchor="t">
              <a:spAutoFit/>
            </a:bodyPr>
            <a:lstStyle>
              <a:defPPr>
                <a:defRPr lang="en-US"/>
              </a:defPPr>
              <a:lvl1pPr marL="0" algn="l" defTabSz="685681" rtl="0" eaLnBrk="1" latinLnBrk="0" hangingPunct="1">
                <a:defRPr sz="1425" kern="1200">
                  <a:solidFill>
                    <a:schemeClr val="tx1"/>
                  </a:solidFill>
                  <a:latin typeface="+mn-lt"/>
                  <a:ea typeface="+mn-ea"/>
                  <a:cs typeface="+mn-cs"/>
                </a:defRPr>
              </a:lvl1pPr>
              <a:lvl2pPr marL="342839" algn="l" defTabSz="685681" rtl="0" eaLnBrk="1" latinLnBrk="0" hangingPunct="1">
                <a:defRPr sz="1425" kern="1200">
                  <a:solidFill>
                    <a:schemeClr val="tx1"/>
                  </a:solidFill>
                  <a:latin typeface="+mn-lt"/>
                  <a:ea typeface="+mn-ea"/>
                  <a:cs typeface="+mn-cs"/>
                </a:defRPr>
              </a:lvl2pPr>
              <a:lvl3pPr marL="685681" algn="l" defTabSz="685681" rtl="0" eaLnBrk="1" latinLnBrk="0" hangingPunct="1">
                <a:defRPr sz="1425" kern="1200">
                  <a:solidFill>
                    <a:schemeClr val="tx1"/>
                  </a:solidFill>
                  <a:latin typeface="+mn-lt"/>
                  <a:ea typeface="+mn-ea"/>
                  <a:cs typeface="+mn-cs"/>
                </a:defRPr>
              </a:lvl3pPr>
              <a:lvl4pPr marL="1028522" algn="l" defTabSz="685681" rtl="0" eaLnBrk="1" latinLnBrk="0" hangingPunct="1">
                <a:defRPr sz="1425" kern="1200">
                  <a:solidFill>
                    <a:schemeClr val="tx1"/>
                  </a:solidFill>
                  <a:latin typeface="+mn-lt"/>
                  <a:ea typeface="+mn-ea"/>
                  <a:cs typeface="+mn-cs"/>
                </a:defRPr>
              </a:lvl4pPr>
              <a:lvl5pPr marL="1371362" algn="l" defTabSz="685681" rtl="0" eaLnBrk="1" latinLnBrk="0" hangingPunct="1">
                <a:defRPr sz="1425" kern="1200">
                  <a:solidFill>
                    <a:schemeClr val="tx1"/>
                  </a:solidFill>
                  <a:latin typeface="+mn-lt"/>
                  <a:ea typeface="+mn-ea"/>
                  <a:cs typeface="+mn-cs"/>
                </a:defRPr>
              </a:lvl5pPr>
              <a:lvl6pPr marL="1714205" algn="l" defTabSz="685681" rtl="0" eaLnBrk="1" latinLnBrk="0" hangingPunct="1">
                <a:defRPr sz="1425" kern="1200">
                  <a:solidFill>
                    <a:schemeClr val="tx1"/>
                  </a:solidFill>
                  <a:latin typeface="+mn-lt"/>
                  <a:ea typeface="+mn-ea"/>
                  <a:cs typeface="+mn-cs"/>
                </a:defRPr>
              </a:lvl6pPr>
              <a:lvl7pPr marL="2057042" algn="l" defTabSz="685681" rtl="0" eaLnBrk="1" latinLnBrk="0" hangingPunct="1">
                <a:defRPr sz="1425" kern="1200">
                  <a:solidFill>
                    <a:schemeClr val="tx1"/>
                  </a:solidFill>
                  <a:latin typeface="+mn-lt"/>
                  <a:ea typeface="+mn-ea"/>
                  <a:cs typeface="+mn-cs"/>
                </a:defRPr>
              </a:lvl7pPr>
              <a:lvl8pPr marL="2399880" algn="l" defTabSz="685681" rtl="0" eaLnBrk="1" latinLnBrk="0" hangingPunct="1">
                <a:defRPr sz="1425" kern="1200">
                  <a:solidFill>
                    <a:schemeClr val="tx1"/>
                  </a:solidFill>
                  <a:latin typeface="+mn-lt"/>
                  <a:ea typeface="+mn-ea"/>
                  <a:cs typeface="+mn-cs"/>
                </a:defRPr>
              </a:lvl8pPr>
              <a:lvl9pPr marL="2742719" algn="l" defTabSz="685681" rtl="0" eaLnBrk="1" latinLnBrk="0" hangingPunct="1">
                <a:defRPr sz="1425" kern="1200">
                  <a:solidFill>
                    <a:schemeClr val="tx1"/>
                  </a:solidFill>
                  <a:latin typeface="+mn-lt"/>
                  <a:ea typeface="+mn-ea"/>
                  <a:cs typeface="+mn-cs"/>
                </a:defRPr>
              </a:lvl9pPr>
            </a:lstStyle>
            <a:p>
              <a:pPr marL="0" marR="0" lvl="0" indent="0" algn="l" defTabSz="914196"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effectLst/>
                  <a:uLnTx/>
                  <a:uFillTx/>
                  <a:latin typeface="Verdana"/>
                  <a:ea typeface="Verdana"/>
                  <a:cs typeface="Verdana" panose="020B0604030504040204" pitchFamily="34" charset="0"/>
                </a:rPr>
                <a:t>An easy and transparent experience</a:t>
              </a:r>
            </a:p>
          </p:txBody>
        </p:sp>
        <p:sp>
          <p:nvSpPr>
            <p:cNvPr id="27" name="Title 1"/>
            <p:cNvSpPr txBox="1">
              <a:spLocks/>
            </p:cNvSpPr>
            <p:nvPr/>
          </p:nvSpPr>
          <p:spPr>
            <a:xfrm>
              <a:off x="1170405" y="1432303"/>
              <a:ext cx="13462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marL="0" marR="0" lvl="0" indent="0" algn="l" defTabSz="121914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effectLst/>
                  <a:uLnTx/>
                  <a:uFillTx/>
                  <a:latin typeface="Verdana"/>
                  <a:ea typeface="+mj-ea"/>
                  <a:cs typeface="+mj-cs"/>
                </a:rPr>
                <a:t>1</a:t>
              </a:r>
            </a:p>
          </p:txBody>
        </p:sp>
        <p:sp>
          <p:nvSpPr>
            <p:cNvPr id="28" name="Title 1"/>
            <p:cNvSpPr txBox="1">
              <a:spLocks/>
            </p:cNvSpPr>
            <p:nvPr/>
          </p:nvSpPr>
          <p:spPr>
            <a:xfrm>
              <a:off x="1169085" y="2730629"/>
              <a:ext cx="13462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marL="0" marR="0" lvl="0" indent="0" algn="l" defTabSz="121914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effectLst/>
                  <a:uLnTx/>
                  <a:uFillTx/>
                  <a:latin typeface="Verdana"/>
                  <a:ea typeface="+mj-ea"/>
                  <a:cs typeface="+mj-cs"/>
                </a:rPr>
                <a:t>2</a:t>
              </a:r>
            </a:p>
          </p:txBody>
        </p:sp>
        <p:sp>
          <p:nvSpPr>
            <p:cNvPr id="29" name="Title 1"/>
            <p:cNvSpPr txBox="1">
              <a:spLocks/>
            </p:cNvSpPr>
            <p:nvPr/>
          </p:nvSpPr>
          <p:spPr>
            <a:xfrm>
              <a:off x="1169085" y="3974370"/>
              <a:ext cx="1346200" cy="1143000"/>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2400" kern="1200">
                  <a:solidFill>
                    <a:schemeClr val="tx1"/>
                  </a:solidFill>
                  <a:latin typeface="+mj-lt"/>
                  <a:ea typeface="+mj-ea"/>
                  <a:cs typeface="+mj-cs"/>
                </a:defRPr>
              </a:lvl1pPr>
            </a:lstStyle>
            <a:p>
              <a:pPr marL="0" marR="0" lvl="0" indent="0" algn="l" defTabSz="121914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effectLst/>
                  <a:uLnTx/>
                  <a:uFillTx/>
                  <a:latin typeface="Verdana"/>
                  <a:ea typeface="+mj-ea"/>
                  <a:cs typeface="+mj-cs"/>
                </a:rPr>
                <a:t>3</a:t>
              </a:r>
              <a:endParaRPr lang="en-US" sz="3200" b="0" i="0" u="none" strike="noStrike" kern="1200" cap="none" spc="0" normalizeH="0" baseline="0" noProof="0" dirty="0">
                <a:ln>
                  <a:noFill/>
                </a:ln>
                <a:effectLst/>
                <a:uLnTx/>
                <a:uFillTx/>
                <a:latin typeface="Verdana"/>
                <a:ea typeface="Verdana"/>
              </a:endParaRPr>
            </a:p>
          </p:txBody>
        </p:sp>
        <p:sp>
          <p:nvSpPr>
            <p:cNvPr id="18" name="Text Placeholder 6"/>
            <p:cNvSpPr txBox="1">
              <a:spLocks/>
            </p:cNvSpPr>
            <p:nvPr/>
          </p:nvSpPr>
          <p:spPr>
            <a:xfrm>
              <a:off x="2262586" y="1939947"/>
              <a:ext cx="8613865" cy="910473"/>
            </a:xfrm>
            <a:prstGeom prst="rect">
              <a:avLst/>
            </a:prstGeom>
          </p:spPr>
          <p:txBody>
            <a:bodyPr lIns="91427" tIns="45719" rIns="91427" bIns="45719" anchor="t">
              <a:noAutofit/>
            </a:bodyPr>
            <a:lstStyle>
              <a:defPPr>
                <a:defRPr lang="en-US"/>
              </a:defPPr>
              <a:lvl1pPr marL="0" algn="l" defTabSz="685681" rtl="0" eaLnBrk="1" latinLnBrk="0" hangingPunct="1">
                <a:defRPr sz="1425" kern="1200">
                  <a:solidFill>
                    <a:schemeClr val="tx1"/>
                  </a:solidFill>
                  <a:latin typeface="+mn-lt"/>
                  <a:ea typeface="+mn-ea"/>
                  <a:cs typeface="+mn-cs"/>
                </a:defRPr>
              </a:lvl1pPr>
              <a:lvl2pPr marL="342839" algn="l" defTabSz="685681" rtl="0" eaLnBrk="1" latinLnBrk="0" hangingPunct="1">
                <a:defRPr sz="1425" kern="1200">
                  <a:solidFill>
                    <a:schemeClr val="tx1"/>
                  </a:solidFill>
                  <a:latin typeface="+mn-lt"/>
                  <a:ea typeface="+mn-ea"/>
                  <a:cs typeface="+mn-cs"/>
                </a:defRPr>
              </a:lvl2pPr>
              <a:lvl3pPr marL="685681" algn="l" defTabSz="685681" rtl="0" eaLnBrk="1" latinLnBrk="0" hangingPunct="1">
                <a:defRPr sz="1425" kern="1200">
                  <a:solidFill>
                    <a:schemeClr val="tx1"/>
                  </a:solidFill>
                  <a:latin typeface="+mn-lt"/>
                  <a:ea typeface="+mn-ea"/>
                  <a:cs typeface="+mn-cs"/>
                </a:defRPr>
              </a:lvl3pPr>
              <a:lvl4pPr marL="1028522" algn="l" defTabSz="685681" rtl="0" eaLnBrk="1" latinLnBrk="0" hangingPunct="1">
                <a:defRPr sz="1425" kern="1200">
                  <a:solidFill>
                    <a:schemeClr val="tx1"/>
                  </a:solidFill>
                  <a:latin typeface="+mn-lt"/>
                  <a:ea typeface="+mn-ea"/>
                  <a:cs typeface="+mn-cs"/>
                </a:defRPr>
              </a:lvl4pPr>
              <a:lvl5pPr marL="1371362" algn="l" defTabSz="685681" rtl="0" eaLnBrk="1" latinLnBrk="0" hangingPunct="1">
                <a:defRPr sz="1425" kern="1200">
                  <a:solidFill>
                    <a:schemeClr val="tx1"/>
                  </a:solidFill>
                  <a:latin typeface="+mn-lt"/>
                  <a:ea typeface="+mn-ea"/>
                  <a:cs typeface="+mn-cs"/>
                </a:defRPr>
              </a:lvl5pPr>
              <a:lvl6pPr marL="1714205" algn="l" defTabSz="685681" rtl="0" eaLnBrk="1" latinLnBrk="0" hangingPunct="1">
                <a:defRPr sz="1425" kern="1200">
                  <a:solidFill>
                    <a:schemeClr val="tx1"/>
                  </a:solidFill>
                  <a:latin typeface="+mn-lt"/>
                  <a:ea typeface="+mn-ea"/>
                  <a:cs typeface="+mn-cs"/>
                </a:defRPr>
              </a:lvl6pPr>
              <a:lvl7pPr marL="2057042" algn="l" defTabSz="685681" rtl="0" eaLnBrk="1" latinLnBrk="0" hangingPunct="1">
                <a:defRPr sz="1425" kern="1200">
                  <a:solidFill>
                    <a:schemeClr val="tx1"/>
                  </a:solidFill>
                  <a:latin typeface="+mn-lt"/>
                  <a:ea typeface="+mn-ea"/>
                  <a:cs typeface="+mn-cs"/>
                </a:defRPr>
              </a:lvl7pPr>
              <a:lvl8pPr marL="2399880" algn="l" defTabSz="685681" rtl="0" eaLnBrk="1" latinLnBrk="0" hangingPunct="1">
                <a:defRPr sz="1425" kern="1200">
                  <a:solidFill>
                    <a:schemeClr val="tx1"/>
                  </a:solidFill>
                  <a:latin typeface="+mn-lt"/>
                  <a:ea typeface="+mn-ea"/>
                  <a:cs typeface="+mn-cs"/>
                </a:defRPr>
              </a:lvl8pPr>
              <a:lvl9pPr marL="2742719" algn="l" defTabSz="685681" rtl="0" eaLnBrk="1" latinLnBrk="0" hangingPunct="1">
                <a:defRPr sz="1425" kern="1200">
                  <a:solidFill>
                    <a:schemeClr val="tx1"/>
                  </a:solidFill>
                  <a:latin typeface="+mn-lt"/>
                  <a:ea typeface="+mn-ea"/>
                  <a:cs typeface="+mn-cs"/>
                </a:defRPr>
              </a:lvl9pPr>
            </a:lstStyle>
            <a:p>
              <a:pPr marL="285115" indent="-285115" defTabSz="914196">
                <a:buFont typeface="Arial" panose="020B0604020202020204" pitchFamily="34" charset="0"/>
                <a:buChar char="•"/>
                <a:defRPr/>
              </a:pPr>
              <a:r>
                <a:rPr kumimoji="0" lang="en-US" sz="1500" b="0" i="0" u="none" strike="noStrike" kern="1200" cap="none" spc="0" normalizeH="0" baseline="0" noProof="0" dirty="0">
                  <a:ln>
                    <a:noFill/>
                  </a:ln>
                  <a:effectLst/>
                  <a:uLnTx/>
                  <a:uFillTx/>
                  <a:latin typeface="Verdana"/>
                  <a:ea typeface="Verdana"/>
                  <a:cs typeface="Verdana" panose="020B0604030504040204" pitchFamily="34" charset="0"/>
                </a:rPr>
                <a:t>The right mix of providers</a:t>
              </a:r>
              <a:r>
                <a:rPr lang="en-US" sz="1500" dirty="0">
                  <a:latin typeface="Verdana"/>
                  <a:ea typeface="Verdana"/>
                  <a:cs typeface="Verdana" panose="020B0604030504040204" pitchFamily="34" charset="0"/>
                </a:rPr>
                <a:t> -</a:t>
              </a:r>
              <a:r>
                <a:rPr kumimoji="0" lang="en-US" sz="1500" b="0" i="0" u="none" strike="noStrike" kern="1200" cap="none" spc="0" normalizeH="0" baseline="0" noProof="0" dirty="0">
                  <a:ln>
                    <a:noFill/>
                  </a:ln>
                  <a:effectLst/>
                  <a:uLnTx/>
                  <a:uFillTx/>
                  <a:latin typeface="Verdana"/>
                  <a:ea typeface="Verdana"/>
                  <a:cs typeface="Verdana" panose="020B0604030504040204" pitchFamily="34" charset="0"/>
                </a:rPr>
                <a:t> independent, plus national and regional retail</a:t>
              </a:r>
              <a:endParaRPr lang="en-US" sz="1500" dirty="0">
                <a:latin typeface="Verdana"/>
                <a:ea typeface="Verdana"/>
              </a:endParaRPr>
            </a:p>
            <a:p>
              <a:pPr marL="285115" indent="-285115" defTabSz="914196">
                <a:buFont typeface="Arial" panose="020B0604020202020204" pitchFamily="34" charset="0"/>
                <a:buChar char="•"/>
                <a:defRPr/>
              </a:pPr>
              <a:r>
                <a:rPr kumimoji="0" lang="en-US" sz="1500" b="0" i="0" u="none" strike="noStrike" kern="1200" cap="none" spc="0" normalizeH="0" baseline="0" noProof="0" dirty="0">
                  <a:ln>
                    <a:noFill/>
                  </a:ln>
                  <a:effectLst/>
                  <a:uLnTx/>
                  <a:uFillTx/>
                  <a:latin typeface="Verdana"/>
                  <a:ea typeface="Verdana"/>
                  <a:cs typeface="Verdana" panose="020B0604030504040204" pitchFamily="34" charset="0"/>
                </a:rPr>
                <a:t>Several online, in-network options</a:t>
              </a:r>
              <a:r>
                <a:rPr lang="en-US" sz="1500" dirty="0">
                  <a:latin typeface="Verdana"/>
                  <a:ea typeface="Verdana"/>
                  <a:cs typeface="Verdana" panose="020B0604030504040204" pitchFamily="34" charset="0"/>
                </a:rPr>
                <a:t> </a:t>
              </a:r>
              <a:endParaRPr lang="en-US" sz="15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285115" indent="-285115" defTabSz="914196">
                <a:buFont typeface="Arial" panose="020B0604020202020204" pitchFamily="34" charset="0"/>
                <a:buChar char="•"/>
                <a:defRPr/>
              </a:pPr>
              <a:r>
                <a:rPr kumimoji="0" lang="en-US" sz="1500" b="0" i="0" u="none" strike="noStrike" kern="1200" cap="none" spc="0" normalizeH="0" baseline="0" noProof="0" dirty="0">
                  <a:ln>
                    <a:noFill/>
                  </a:ln>
                  <a:effectLst/>
                  <a:uLnTx/>
                  <a:uFillTx/>
                  <a:latin typeface="Verdana"/>
                  <a:ea typeface="Verdana"/>
                  <a:cs typeface="Verdana" panose="020B0604030504040204" pitchFamily="34" charset="0"/>
                </a:rPr>
                <a:t>Pop-Up and mobile clinics right at our clients’ facilities</a:t>
              </a:r>
              <a:r>
                <a:rPr lang="en-US" sz="1500" dirty="0">
                  <a:latin typeface="Verdana"/>
                  <a:ea typeface="Verdana"/>
                  <a:cs typeface="Verdana" panose="020B0604030504040204" pitchFamily="34" charset="0"/>
                </a:rPr>
                <a:t> </a:t>
              </a:r>
              <a:endParaRPr lang="en-US" sz="15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9" name="Text Placeholder 6"/>
            <p:cNvSpPr txBox="1">
              <a:spLocks/>
            </p:cNvSpPr>
            <p:nvPr/>
          </p:nvSpPr>
          <p:spPr>
            <a:xfrm>
              <a:off x="2282639" y="4483445"/>
              <a:ext cx="7013760" cy="1366971"/>
            </a:xfrm>
            <a:prstGeom prst="rect">
              <a:avLst/>
            </a:prstGeom>
          </p:spPr>
          <p:txBody>
            <a:bodyPr lIns="91427" tIns="45719" rIns="91427" bIns="45719" anchor="t">
              <a:noAutofit/>
            </a:bodyPr>
            <a:lstStyle>
              <a:defPPr>
                <a:defRPr lang="en-US"/>
              </a:defPPr>
              <a:lvl1pPr marL="0" algn="l" defTabSz="685681" rtl="0" eaLnBrk="1" latinLnBrk="0" hangingPunct="1">
                <a:defRPr sz="1425" kern="1200">
                  <a:solidFill>
                    <a:schemeClr val="tx1"/>
                  </a:solidFill>
                  <a:latin typeface="+mn-lt"/>
                  <a:ea typeface="+mn-ea"/>
                  <a:cs typeface="+mn-cs"/>
                </a:defRPr>
              </a:lvl1pPr>
              <a:lvl2pPr marL="342839" algn="l" defTabSz="685681" rtl="0" eaLnBrk="1" latinLnBrk="0" hangingPunct="1">
                <a:defRPr sz="1425" kern="1200">
                  <a:solidFill>
                    <a:schemeClr val="tx1"/>
                  </a:solidFill>
                  <a:latin typeface="+mn-lt"/>
                  <a:ea typeface="+mn-ea"/>
                  <a:cs typeface="+mn-cs"/>
                </a:defRPr>
              </a:lvl2pPr>
              <a:lvl3pPr marL="685681" algn="l" defTabSz="685681" rtl="0" eaLnBrk="1" latinLnBrk="0" hangingPunct="1">
                <a:defRPr sz="1425" kern="1200">
                  <a:solidFill>
                    <a:schemeClr val="tx1"/>
                  </a:solidFill>
                  <a:latin typeface="+mn-lt"/>
                  <a:ea typeface="+mn-ea"/>
                  <a:cs typeface="+mn-cs"/>
                </a:defRPr>
              </a:lvl3pPr>
              <a:lvl4pPr marL="1028522" algn="l" defTabSz="685681" rtl="0" eaLnBrk="1" latinLnBrk="0" hangingPunct="1">
                <a:defRPr sz="1425" kern="1200">
                  <a:solidFill>
                    <a:schemeClr val="tx1"/>
                  </a:solidFill>
                  <a:latin typeface="+mn-lt"/>
                  <a:ea typeface="+mn-ea"/>
                  <a:cs typeface="+mn-cs"/>
                </a:defRPr>
              </a:lvl4pPr>
              <a:lvl5pPr marL="1371362" algn="l" defTabSz="685681" rtl="0" eaLnBrk="1" latinLnBrk="0" hangingPunct="1">
                <a:defRPr sz="1425" kern="1200">
                  <a:solidFill>
                    <a:schemeClr val="tx1"/>
                  </a:solidFill>
                  <a:latin typeface="+mn-lt"/>
                  <a:ea typeface="+mn-ea"/>
                  <a:cs typeface="+mn-cs"/>
                </a:defRPr>
              </a:lvl5pPr>
              <a:lvl6pPr marL="1714205" algn="l" defTabSz="685681" rtl="0" eaLnBrk="1" latinLnBrk="0" hangingPunct="1">
                <a:defRPr sz="1425" kern="1200">
                  <a:solidFill>
                    <a:schemeClr val="tx1"/>
                  </a:solidFill>
                  <a:latin typeface="+mn-lt"/>
                  <a:ea typeface="+mn-ea"/>
                  <a:cs typeface="+mn-cs"/>
                </a:defRPr>
              </a:lvl6pPr>
              <a:lvl7pPr marL="2057042" algn="l" defTabSz="685681" rtl="0" eaLnBrk="1" latinLnBrk="0" hangingPunct="1">
                <a:defRPr sz="1425" kern="1200">
                  <a:solidFill>
                    <a:schemeClr val="tx1"/>
                  </a:solidFill>
                  <a:latin typeface="+mn-lt"/>
                  <a:ea typeface="+mn-ea"/>
                  <a:cs typeface="+mn-cs"/>
                </a:defRPr>
              </a:lvl7pPr>
              <a:lvl8pPr marL="2399880" algn="l" defTabSz="685681" rtl="0" eaLnBrk="1" latinLnBrk="0" hangingPunct="1">
                <a:defRPr sz="1425" kern="1200">
                  <a:solidFill>
                    <a:schemeClr val="tx1"/>
                  </a:solidFill>
                  <a:latin typeface="+mn-lt"/>
                  <a:ea typeface="+mn-ea"/>
                  <a:cs typeface="+mn-cs"/>
                </a:defRPr>
              </a:lvl8pPr>
              <a:lvl9pPr marL="2742719" algn="l" defTabSz="685681" rtl="0" eaLnBrk="1" latinLnBrk="0" hangingPunct="1">
                <a:defRPr sz="1425" kern="1200">
                  <a:solidFill>
                    <a:schemeClr val="tx1"/>
                  </a:solidFill>
                  <a:latin typeface="+mn-lt"/>
                  <a:ea typeface="+mn-ea"/>
                  <a:cs typeface="+mn-cs"/>
                </a:defRPr>
              </a:lvl9pPr>
            </a:lstStyle>
            <a:p>
              <a:pPr marL="223520" marR="0" lvl="0" indent="-223520" algn="l" defTabSz="91419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latin typeface="Verdana"/>
                  <a:ea typeface="Verdana"/>
                  <a:cs typeface="Verdana" panose="020B0604030504040204" pitchFamily="34" charset="0"/>
                </a:rPr>
                <a:t>Customer Care Center excellence</a:t>
              </a:r>
              <a:endParaRPr lang="en-US" sz="1500" b="0" i="0" u="none" strike="noStrike" kern="1200" cap="none" spc="0" normalizeH="0" baseline="0" noProof="0" dirty="0">
                <a:ln>
                  <a:noFill/>
                </a:ln>
                <a:effectLst/>
                <a:uLnTx/>
                <a:uFillTx/>
                <a:latin typeface="Verdana"/>
                <a:ea typeface="Verdana"/>
                <a:cs typeface="Verdana" panose="020B0604030504040204" pitchFamily="34" charset="0"/>
              </a:endParaRPr>
            </a:p>
            <a:p>
              <a:pPr marL="223520" marR="0" lvl="0" indent="-223520" algn="l" defTabSz="9141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Verdana"/>
                  <a:ea typeface="Verdana"/>
                  <a:cs typeface="Verdana" panose="020B0604030504040204" pitchFamily="34" charset="0"/>
                </a:rPr>
                <a:t>Online and mobile support tools</a:t>
              </a:r>
              <a:endParaRPr lang="en-US" sz="1500" b="0" i="0" u="none" strike="noStrike" kern="1200" cap="none" spc="0" normalizeH="0" baseline="0" noProof="0" dirty="0">
                <a:ln>
                  <a:noFill/>
                </a:ln>
                <a:effectLst/>
                <a:uLnTx/>
                <a:uFillTx/>
                <a:latin typeface="Verdana"/>
                <a:ea typeface="Verdana"/>
                <a:cs typeface="Verdana" panose="020B0604030504040204" pitchFamily="34" charset="0"/>
              </a:endParaRPr>
            </a:p>
            <a:p>
              <a:pPr marL="223520" marR="0" lvl="0" indent="-223520" algn="l" defTabSz="9141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Verdana"/>
                  <a:ea typeface="Verdana"/>
                  <a:cs typeface="Verdana" panose="020B0604030504040204" pitchFamily="34" charset="0"/>
                </a:rPr>
                <a:t>Cost transparency tools</a:t>
              </a:r>
              <a:endParaRPr lang="en-US" sz="1500" b="0" i="0" u="none" strike="noStrike" kern="1200" cap="none" spc="0" normalizeH="0" baseline="0" noProof="0" dirty="0">
                <a:ln>
                  <a:noFill/>
                </a:ln>
                <a:effectLst/>
                <a:uLnTx/>
                <a:uFillTx/>
                <a:latin typeface="Verdana"/>
                <a:ea typeface="Verdana"/>
                <a:cs typeface="Verdana" panose="020B0604030504040204" pitchFamily="34" charset="0"/>
              </a:endParaRPr>
            </a:p>
          </p:txBody>
        </p:sp>
        <p:sp>
          <p:nvSpPr>
            <p:cNvPr id="5" name="Rectangle 4"/>
            <p:cNvSpPr/>
            <p:nvPr/>
          </p:nvSpPr>
          <p:spPr>
            <a:xfrm>
              <a:off x="2222485" y="2845409"/>
              <a:ext cx="9135957" cy="383931"/>
            </a:xfrm>
            <a:prstGeom prst="rect">
              <a:avLst/>
            </a:prstGeom>
          </p:spPr>
          <p:txBody>
            <a:bodyPr wrap="square" lIns="91391" tIns="45719" rIns="91391" bIns="45719" anchor="t">
              <a:spAutoFit/>
            </a:bodyPr>
            <a:lstStyle>
              <a:defPPr>
                <a:defRPr lang="en-US"/>
              </a:defPPr>
              <a:lvl1pPr marL="0" algn="l" defTabSz="685681" rtl="0" eaLnBrk="1" latinLnBrk="0" hangingPunct="1">
                <a:defRPr sz="1425" kern="1200">
                  <a:solidFill>
                    <a:schemeClr val="tx1"/>
                  </a:solidFill>
                  <a:latin typeface="+mn-lt"/>
                  <a:ea typeface="+mn-ea"/>
                  <a:cs typeface="+mn-cs"/>
                </a:defRPr>
              </a:lvl1pPr>
              <a:lvl2pPr marL="342839" algn="l" defTabSz="685681" rtl="0" eaLnBrk="1" latinLnBrk="0" hangingPunct="1">
                <a:defRPr sz="1425" kern="1200">
                  <a:solidFill>
                    <a:schemeClr val="tx1"/>
                  </a:solidFill>
                  <a:latin typeface="+mn-lt"/>
                  <a:ea typeface="+mn-ea"/>
                  <a:cs typeface="+mn-cs"/>
                </a:defRPr>
              </a:lvl2pPr>
              <a:lvl3pPr marL="685681" algn="l" defTabSz="685681" rtl="0" eaLnBrk="1" latinLnBrk="0" hangingPunct="1">
                <a:defRPr sz="1425" kern="1200">
                  <a:solidFill>
                    <a:schemeClr val="tx1"/>
                  </a:solidFill>
                  <a:latin typeface="+mn-lt"/>
                  <a:ea typeface="+mn-ea"/>
                  <a:cs typeface="+mn-cs"/>
                </a:defRPr>
              </a:lvl3pPr>
              <a:lvl4pPr marL="1028522" algn="l" defTabSz="685681" rtl="0" eaLnBrk="1" latinLnBrk="0" hangingPunct="1">
                <a:defRPr sz="1425" kern="1200">
                  <a:solidFill>
                    <a:schemeClr val="tx1"/>
                  </a:solidFill>
                  <a:latin typeface="+mn-lt"/>
                  <a:ea typeface="+mn-ea"/>
                  <a:cs typeface="+mn-cs"/>
                </a:defRPr>
              </a:lvl4pPr>
              <a:lvl5pPr marL="1371362" algn="l" defTabSz="685681" rtl="0" eaLnBrk="1" latinLnBrk="0" hangingPunct="1">
                <a:defRPr sz="1425" kern="1200">
                  <a:solidFill>
                    <a:schemeClr val="tx1"/>
                  </a:solidFill>
                  <a:latin typeface="+mn-lt"/>
                  <a:ea typeface="+mn-ea"/>
                  <a:cs typeface="+mn-cs"/>
                </a:defRPr>
              </a:lvl5pPr>
              <a:lvl6pPr marL="1714205" algn="l" defTabSz="685681" rtl="0" eaLnBrk="1" latinLnBrk="0" hangingPunct="1">
                <a:defRPr sz="1425" kern="1200">
                  <a:solidFill>
                    <a:schemeClr val="tx1"/>
                  </a:solidFill>
                  <a:latin typeface="+mn-lt"/>
                  <a:ea typeface="+mn-ea"/>
                  <a:cs typeface="+mn-cs"/>
                </a:defRPr>
              </a:lvl6pPr>
              <a:lvl7pPr marL="2057042" algn="l" defTabSz="685681" rtl="0" eaLnBrk="1" latinLnBrk="0" hangingPunct="1">
                <a:defRPr sz="1425" kern="1200">
                  <a:solidFill>
                    <a:schemeClr val="tx1"/>
                  </a:solidFill>
                  <a:latin typeface="+mn-lt"/>
                  <a:ea typeface="+mn-ea"/>
                  <a:cs typeface="+mn-cs"/>
                </a:defRPr>
              </a:lvl7pPr>
              <a:lvl8pPr marL="2399880" algn="l" defTabSz="685681" rtl="0" eaLnBrk="1" latinLnBrk="0" hangingPunct="1">
                <a:defRPr sz="1425" kern="1200">
                  <a:solidFill>
                    <a:schemeClr val="tx1"/>
                  </a:solidFill>
                  <a:latin typeface="+mn-lt"/>
                  <a:ea typeface="+mn-ea"/>
                  <a:cs typeface="+mn-cs"/>
                </a:defRPr>
              </a:lvl8pPr>
              <a:lvl9pPr marL="2742719" algn="l" defTabSz="685681" rtl="0" eaLnBrk="1" latinLnBrk="0" hangingPunct="1">
                <a:defRPr sz="1425" kern="1200">
                  <a:solidFill>
                    <a:schemeClr val="tx1"/>
                  </a:solidFill>
                  <a:latin typeface="+mn-lt"/>
                  <a:ea typeface="+mn-ea"/>
                  <a:cs typeface="+mn-cs"/>
                </a:defRPr>
              </a:lvl9pPr>
            </a:lstStyle>
            <a:p>
              <a:pPr marL="0" marR="0" lvl="0" indent="0" algn="l" defTabSz="914196"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effectLst/>
                  <a:uLnTx/>
                  <a:uFillTx/>
                  <a:latin typeface="Verdana"/>
                  <a:ea typeface="Verdana"/>
                  <a:cs typeface="Verdana"/>
                </a:rPr>
                <a:t>Benefits that can help take dollars go further</a:t>
              </a:r>
              <a:endParaRPr lang="en-US" sz="2200" b="0" i="0" u="none" strike="noStrike" kern="1200" cap="none" spc="0" normalizeH="0" baseline="0" noProof="0" dirty="0">
                <a:ln>
                  <a:noFill/>
                </a:ln>
                <a:effectLst/>
                <a:uLnTx/>
                <a:uFillTx/>
                <a:latin typeface="Verdana"/>
                <a:ea typeface="Verdana"/>
                <a:cs typeface="Verdana"/>
              </a:endParaRPr>
            </a:p>
          </p:txBody>
        </p:sp>
        <p:sp>
          <p:nvSpPr>
            <p:cNvPr id="16" name="Text Placeholder 6"/>
            <p:cNvSpPr txBox="1">
              <a:spLocks/>
            </p:cNvSpPr>
            <p:nvPr/>
          </p:nvSpPr>
          <p:spPr>
            <a:xfrm>
              <a:off x="2272614" y="3186348"/>
              <a:ext cx="6195614" cy="898864"/>
            </a:xfrm>
            <a:prstGeom prst="rect">
              <a:avLst/>
            </a:prstGeom>
          </p:spPr>
          <p:txBody>
            <a:bodyPr lIns="91427" tIns="45719" rIns="91427" bIns="45719" anchor="t">
              <a:noAutofit/>
            </a:bodyPr>
            <a:lstStyle>
              <a:defPPr>
                <a:defRPr lang="en-US"/>
              </a:defPPr>
              <a:lvl1pPr marL="0" algn="l" defTabSz="685681" rtl="0" eaLnBrk="1" latinLnBrk="0" hangingPunct="1">
                <a:defRPr sz="1425" kern="1200">
                  <a:solidFill>
                    <a:schemeClr val="tx1"/>
                  </a:solidFill>
                  <a:latin typeface="+mn-lt"/>
                  <a:ea typeface="+mn-ea"/>
                  <a:cs typeface="+mn-cs"/>
                </a:defRPr>
              </a:lvl1pPr>
              <a:lvl2pPr marL="342839" algn="l" defTabSz="685681" rtl="0" eaLnBrk="1" latinLnBrk="0" hangingPunct="1">
                <a:defRPr sz="1425" kern="1200">
                  <a:solidFill>
                    <a:schemeClr val="tx1"/>
                  </a:solidFill>
                  <a:latin typeface="+mn-lt"/>
                  <a:ea typeface="+mn-ea"/>
                  <a:cs typeface="+mn-cs"/>
                </a:defRPr>
              </a:lvl2pPr>
              <a:lvl3pPr marL="685681" algn="l" defTabSz="685681" rtl="0" eaLnBrk="1" latinLnBrk="0" hangingPunct="1">
                <a:defRPr sz="1425" kern="1200">
                  <a:solidFill>
                    <a:schemeClr val="tx1"/>
                  </a:solidFill>
                  <a:latin typeface="+mn-lt"/>
                  <a:ea typeface="+mn-ea"/>
                  <a:cs typeface="+mn-cs"/>
                </a:defRPr>
              </a:lvl3pPr>
              <a:lvl4pPr marL="1028522" algn="l" defTabSz="685681" rtl="0" eaLnBrk="1" latinLnBrk="0" hangingPunct="1">
                <a:defRPr sz="1425" kern="1200">
                  <a:solidFill>
                    <a:schemeClr val="tx1"/>
                  </a:solidFill>
                  <a:latin typeface="+mn-lt"/>
                  <a:ea typeface="+mn-ea"/>
                  <a:cs typeface="+mn-cs"/>
                </a:defRPr>
              </a:lvl4pPr>
              <a:lvl5pPr marL="1371362" algn="l" defTabSz="685681" rtl="0" eaLnBrk="1" latinLnBrk="0" hangingPunct="1">
                <a:defRPr sz="1425" kern="1200">
                  <a:solidFill>
                    <a:schemeClr val="tx1"/>
                  </a:solidFill>
                  <a:latin typeface="+mn-lt"/>
                  <a:ea typeface="+mn-ea"/>
                  <a:cs typeface="+mn-cs"/>
                </a:defRPr>
              </a:lvl5pPr>
              <a:lvl6pPr marL="1714205" algn="l" defTabSz="685681" rtl="0" eaLnBrk="1" latinLnBrk="0" hangingPunct="1">
                <a:defRPr sz="1425" kern="1200">
                  <a:solidFill>
                    <a:schemeClr val="tx1"/>
                  </a:solidFill>
                  <a:latin typeface="+mn-lt"/>
                  <a:ea typeface="+mn-ea"/>
                  <a:cs typeface="+mn-cs"/>
                </a:defRPr>
              </a:lvl6pPr>
              <a:lvl7pPr marL="2057042" algn="l" defTabSz="685681" rtl="0" eaLnBrk="1" latinLnBrk="0" hangingPunct="1">
                <a:defRPr sz="1425" kern="1200">
                  <a:solidFill>
                    <a:schemeClr val="tx1"/>
                  </a:solidFill>
                  <a:latin typeface="+mn-lt"/>
                  <a:ea typeface="+mn-ea"/>
                  <a:cs typeface="+mn-cs"/>
                </a:defRPr>
              </a:lvl7pPr>
              <a:lvl8pPr marL="2399880" algn="l" defTabSz="685681" rtl="0" eaLnBrk="1" latinLnBrk="0" hangingPunct="1">
                <a:defRPr sz="1425" kern="1200">
                  <a:solidFill>
                    <a:schemeClr val="tx1"/>
                  </a:solidFill>
                  <a:latin typeface="+mn-lt"/>
                  <a:ea typeface="+mn-ea"/>
                  <a:cs typeface="+mn-cs"/>
                </a:defRPr>
              </a:lvl8pPr>
              <a:lvl9pPr marL="2742719" algn="l" defTabSz="685681" rtl="0" eaLnBrk="1" latinLnBrk="0" hangingPunct="1">
                <a:defRPr sz="1425" kern="1200">
                  <a:solidFill>
                    <a:schemeClr val="tx1"/>
                  </a:solidFill>
                  <a:latin typeface="+mn-lt"/>
                  <a:ea typeface="+mn-ea"/>
                  <a:cs typeface="+mn-cs"/>
                </a:defRPr>
              </a:lvl9pPr>
            </a:lstStyle>
            <a:p>
              <a:pPr marL="223520" marR="0" lvl="0" indent="-223520" algn="l" defTabSz="9141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Verdana"/>
                  <a:ea typeface="Verdana"/>
                  <a:cs typeface="Verdana" panose="020B0604030504040204" pitchFamily="34" charset="0"/>
                </a:rPr>
                <a:t>Enhanced benefits with low member out of pocket amounts</a:t>
              </a:r>
              <a:endParaRPr lang="en-US" sz="1500" b="0" i="0" u="none" strike="noStrike" kern="1200" cap="none" spc="0" normalizeH="0" baseline="0" noProof="0" dirty="0">
                <a:ln>
                  <a:noFill/>
                </a:ln>
                <a:effectLst/>
                <a:uLnTx/>
                <a:uFillTx/>
                <a:latin typeface="Verdana"/>
                <a:ea typeface="Verdana"/>
                <a:cs typeface="Verdana" panose="020B0604030504040204" pitchFamily="34" charset="0"/>
              </a:endParaRPr>
            </a:p>
            <a:p>
              <a:pPr marL="223520" marR="0" lvl="0" indent="-223520" algn="l" defTabSz="9141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Verdana"/>
                  <a:ea typeface="Verdana"/>
                  <a:cs typeface="Verdana" panose="020B0604030504040204" pitchFamily="34" charset="0"/>
                </a:rPr>
                <a:t>Flexibility with freedom of choice</a:t>
              </a:r>
              <a:endParaRPr lang="en-US" sz="1500" b="0" i="0" u="none" strike="noStrike" kern="1200" cap="none" spc="0" normalizeH="0" baseline="0" noProof="0" dirty="0">
                <a:ln>
                  <a:noFill/>
                </a:ln>
                <a:effectLst/>
                <a:uLnTx/>
                <a:uFillTx/>
                <a:latin typeface="Verdana"/>
                <a:ea typeface="Verdana"/>
                <a:cs typeface="Verdana" panose="020B0604030504040204" pitchFamily="34" charset="0"/>
              </a:endParaRPr>
            </a:p>
            <a:p>
              <a:pPr marL="223520" marR="0" lvl="0" indent="-223520" algn="l" defTabSz="9141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Verdana"/>
                  <a:ea typeface="Verdana"/>
                  <a:cs typeface="Verdana" panose="020B0604030504040204" pitchFamily="34" charset="0"/>
                </a:rPr>
                <a:t>Extra ways to save</a:t>
              </a:r>
              <a:endParaRPr lang="en-US" sz="1500" b="0" i="0" u="none" strike="noStrike" kern="1200" cap="none" spc="0" normalizeH="0" baseline="0" noProof="0" dirty="0">
                <a:ln>
                  <a:noFill/>
                </a:ln>
                <a:effectLst/>
                <a:uLnTx/>
                <a:uFillTx/>
                <a:latin typeface="Verdana"/>
                <a:ea typeface="Verdana"/>
                <a:cs typeface="Verdana" panose="020B0604030504040204" pitchFamily="34" charset="0"/>
              </a:endParaRPr>
            </a:p>
            <a:p>
              <a:pPr marL="0" marR="0" lvl="0" indent="0" algn="l" defTabSz="9141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33944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1121"/>
            <a:ext cx="12192000" cy="1325563"/>
          </a:xfrm>
        </p:spPr>
        <p:txBody>
          <a:bodyPr>
            <a:normAutofit/>
          </a:bodyPr>
          <a:lstStyle/>
          <a:p>
            <a:r>
              <a:rPr lang="en-US" sz="3200" dirty="0">
                <a:solidFill>
                  <a:srgbClr val="9F248F"/>
                </a:solidFill>
                <a:latin typeface="Verdana"/>
                <a:ea typeface="Verdana"/>
              </a:rPr>
              <a:t>Value and Wellness: </a:t>
            </a:r>
            <a:br>
              <a:rPr lang="en-US" sz="3200" dirty="0"/>
            </a:br>
            <a:r>
              <a:rPr lang="en-US" sz="3200" dirty="0">
                <a:solidFill>
                  <a:srgbClr val="9F248F"/>
                </a:solidFill>
                <a:latin typeface="Verdana"/>
                <a:ea typeface="Verdana"/>
              </a:rPr>
              <a:t>It’s all yours with EyeMed</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99999A"/>
                </a:solidFill>
                <a:effectLst/>
                <a:uLnTx/>
                <a:uFillTx/>
              </a:rPr>
              <a:t>Confidential Notice: This document contains privileged information and is for the sole use of the intended recipient(s).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99999A"/>
                </a:solidFill>
                <a:effectLst/>
                <a:uLnTx/>
                <a:uFillTx/>
              </a:rPr>
              <a:t>Disclosure or distribution to and review or use by any unauthorized Luxottica EyeMed associate(s) and external parties is prohibited.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B01CFB-CC03-4139-840A-820EDE25C316}" type="slidenum">
              <a:rPr kumimoji="0" lang="en-US" sz="1800" b="0" i="0" u="none" strike="noStrike" kern="1200" cap="none" spc="0" normalizeH="0" baseline="0" noProof="0" smtClean="0">
                <a:ln>
                  <a:noFill/>
                </a:ln>
                <a:solidFill>
                  <a:srgbClr val="C9C9CC"/>
                </a:solidFill>
                <a:effectLst/>
                <a:uLnTx/>
                <a:uFillTx/>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srgbClr val="C9C9CC"/>
              </a:solidFill>
              <a:effectLst/>
              <a:uLnTx/>
              <a:uFillTx/>
            </a:endParaRPr>
          </a:p>
        </p:txBody>
      </p:sp>
      <p:sp>
        <p:nvSpPr>
          <p:cNvPr id="12" name="Text Placeholder 2"/>
          <p:cNvSpPr txBox="1">
            <a:spLocks/>
          </p:cNvSpPr>
          <p:nvPr/>
        </p:nvSpPr>
        <p:spPr>
          <a:xfrm>
            <a:off x="-20053" y="2377820"/>
            <a:ext cx="6132786" cy="424544"/>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6"/>
                </a:solidFill>
              </a:rPr>
              <a:t>Focus on value</a:t>
            </a:r>
          </a:p>
        </p:txBody>
      </p:sp>
      <p:sp>
        <p:nvSpPr>
          <p:cNvPr id="13" name="Text Placeholder 3"/>
          <p:cNvSpPr txBox="1">
            <a:spLocks/>
          </p:cNvSpPr>
          <p:nvPr/>
        </p:nvSpPr>
        <p:spPr>
          <a:xfrm>
            <a:off x="779047" y="2919794"/>
            <a:ext cx="4975745" cy="2552949"/>
          </a:xfrm>
          <a:prstGeom prst="rect">
            <a:avLst/>
          </a:prstGeom>
        </p:spPr>
        <p:txBody>
          <a:bodyP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456231">
              <a:spcBef>
                <a:spcPts val="0"/>
              </a:spcBef>
              <a:spcAft>
                <a:spcPts val="600"/>
              </a:spcAft>
              <a:buFont typeface="Arial" panose="020B0604020202020204" pitchFamily="34" charset="0"/>
              <a:buChar char="•"/>
            </a:pPr>
            <a:r>
              <a:rPr lang="en-US" sz="1600" dirty="0">
                <a:solidFill>
                  <a:schemeClr val="accent6"/>
                </a:solidFill>
              </a:rPr>
              <a:t>Save an average of 71% off retail on eyeglasses with an eye exam</a:t>
            </a:r>
            <a:r>
              <a:rPr lang="en-US" sz="1600" baseline="30000" dirty="0">
                <a:solidFill>
                  <a:schemeClr val="accent6"/>
                </a:solidFill>
              </a:rPr>
              <a:t>1</a:t>
            </a:r>
          </a:p>
          <a:p>
            <a:pPr marL="285750" indent="-285750" defTabSz="456231">
              <a:spcBef>
                <a:spcPts val="0"/>
              </a:spcBef>
              <a:spcAft>
                <a:spcPts val="600"/>
              </a:spcAft>
              <a:buFont typeface="Arial" panose="020B0604020202020204" pitchFamily="34" charset="0"/>
              <a:buChar char="•"/>
            </a:pPr>
            <a:r>
              <a:rPr lang="en-US" sz="1600" dirty="0">
                <a:solidFill>
                  <a:schemeClr val="accent6"/>
                </a:solidFill>
              </a:rPr>
              <a:t>Choose from more than 100K network provider access points, including independent eye doctors and top optical retailers </a:t>
            </a:r>
          </a:p>
          <a:p>
            <a:pPr marL="285750" indent="-285750" defTabSz="456231">
              <a:spcBef>
                <a:spcPts val="0"/>
              </a:spcBef>
              <a:spcAft>
                <a:spcPts val="600"/>
              </a:spcAft>
              <a:buFont typeface="Arial" panose="020B0604020202020204" pitchFamily="34" charset="0"/>
              <a:buChar char="•"/>
            </a:pPr>
            <a:r>
              <a:rPr lang="en-US" sz="1600" dirty="0">
                <a:solidFill>
                  <a:schemeClr val="accent6"/>
                </a:solidFill>
              </a:rPr>
              <a:t>Get members-only offers and everyday discounts, like 40% off a complete additional pair of glasses</a:t>
            </a:r>
            <a:r>
              <a:rPr lang="en-US" sz="1600" baseline="30000" dirty="0">
                <a:solidFill>
                  <a:schemeClr val="accent6"/>
                </a:solidFill>
              </a:rPr>
              <a:t>3</a:t>
            </a:r>
          </a:p>
        </p:txBody>
      </p:sp>
      <p:sp>
        <p:nvSpPr>
          <p:cNvPr id="17" name="Text Placeholder 4"/>
          <p:cNvSpPr txBox="1">
            <a:spLocks/>
          </p:cNvSpPr>
          <p:nvPr/>
        </p:nvSpPr>
        <p:spPr>
          <a:xfrm>
            <a:off x="6863681" y="2918342"/>
            <a:ext cx="4597422" cy="2378909"/>
          </a:xfrm>
          <a:prstGeom prst="rect">
            <a:avLst/>
          </a:prstGeom>
        </p:spPr>
        <p:txBody>
          <a:bodyP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456231">
              <a:spcBef>
                <a:spcPts val="0"/>
              </a:spcBef>
              <a:spcAft>
                <a:spcPts val="600"/>
              </a:spcAft>
              <a:buFont typeface="Arial" panose="020B0604020202020204" pitchFamily="34" charset="0"/>
              <a:buChar char="•"/>
            </a:pPr>
            <a:r>
              <a:rPr lang="en-US" sz="1600" dirty="0">
                <a:solidFill>
                  <a:schemeClr val="accent6"/>
                </a:solidFill>
              </a:rPr>
              <a:t>Help spot some serious eye and health conditions sooner with a comprehensive eye exam</a:t>
            </a:r>
          </a:p>
          <a:p>
            <a:pPr marL="285750" indent="-285750" defTabSz="456231">
              <a:spcBef>
                <a:spcPts val="0"/>
              </a:spcBef>
              <a:spcAft>
                <a:spcPts val="600"/>
              </a:spcAft>
              <a:buFont typeface="Arial" panose="020B0604020202020204" pitchFamily="34" charset="0"/>
              <a:buChar char="•"/>
            </a:pPr>
            <a:r>
              <a:rPr lang="en-US" sz="1600" dirty="0">
                <a:solidFill>
                  <a:schemeClr val="accent6"/>
                </a:solidFill>
              </a:rPr>
              <a:t>Protect your eyes from digital eye strain, which is linked to blurred vision, dry eye and headaches</a:t>
            </a:r>
          </a:p>
          <a:p>
            <a:pPr marL="285750" indent="-285750" defTabSz="456231">
              <a:spcBef>
                <a:spcPts val="0"/>
              </a:spcBef>
              <a:spcAft>
                <a:spcPts val="600"/>
              </a:spcAft>
              <a:buFont typeface="Arial" panose="020B0604020202020204" pitchFamily="34" charset="0"/>
              <a:buChar char="•"/>
            </a:pPr>
            <a:r>
              <a:rPr lang="en-US" sz="1600" dirty="0">
                <a:solidFill>
                  <a:schemeClr val="accent6"/>
                </a:solidFill>
              </a:rPr>
              <a:t>Easily find an in-network eye doctor, and manage claims and benefits with online member tools </a:t>
            </a:r>
          </a:p>
        </p:txBody>
      </p:sp>
      <p:sp>
        <p:nvSpPr>
          <p:cNvPr id="18" name="Text Placeholder 2"/>
          <p:cNvSpPr txBox="1">
            <a:spLocks/>
          </p:cNvSpPr>
          <p:nvPr/>
        </p:nvSpPr>
        <p:spPr>
          <a:xfrm>
            <a:off x="6132786" y="2458030"/>
            <a:ext cx="6059213" cy="424544"/>
          </a:xfrm>
          <a:prstGeom prst="rect">
            <a:avLst/>
          </a:prstGeom>
        </p:spPr>
        <p:txBody>
          <a:bodyPr vert="horz" lIns="0" tIns="0" rIns="0" bIns="0" rtlCol="0">
            <a:noAutofit/>
          </a:bodyPr>
          <a:lstStyle>
            <a:lvl1pPr marL="0" indent="0" algn="l" defTabSz="914173" rtl="0" eaLnBrk="1" latinLnBrk="0" hangingPunct="1">
              <a:lnSpc>
                <a:spcPct val="100000"/>
              </a:lnSpc>
              <a:spcBef>
                <a:spcPts val="1000"/>
              </a:spcBef>
              <a:spcAft>
                <a:spcPts val="1200"/>
              </a:spcAft>
              <a:buClr>
                <a:srgbClr val="9CDB46"/>
              </a:buClr>
              <a:buSzPct val="80000"/>
              <a:buFont typeface="Wingdings" panose="05000000000000000000" pitchFamily="2" charset="2"/>
              <a:buNone/>
              <a:defRPr sz="2000" kern="1200">
                <a:solidFill>
                  <a:srgbClr val="8DC63F"/>
                </a:solidFill>
                <a:latin typeface="Verdana" charset="0"/>
                <a:ea typeface="Verdana" charset="0"/>
                <a:cs typeface="Verdana" charset="0"/>
              </a:defRPr>
            </a:lvl1pPr>
            <a:lvl2pPr marL="228438" indent="-228546" algn="l" defTabSz="914173" rtl="0" eaLnBrk="1" latinLnBrk="0" hangingPunct="1">
              <a:lnSpc>
                <a:spcPct val="100000"/>
              </a:lnSpc>
              <a:spcBef>
                <a:spcPts val="0"/>
              </a:spcBef>
              <a:spcAft>
                <a:spcPts val="600"/>
              </a:spcAft>
              <a:buClr>
                <a:srgbClr val="9CDB46"/>
              </a:buClr>
              <a:buSzPct val="80000"/>
              <a:buFont typeface="Wingdings" panose="05000000000000000000" pitchFamily="2" charset="2"/>
              <a:buChar char="§"/>
              <a:defRPr sz="1400" kern="1200">
                <a:solidFill>
                  <a:schemeClr val="tx1"/>
                </a:solidFill>
                <a:latin typeface="Verdana" charset="0"/>
                <a:ea typeface="Verdana" charset="0"/>
                <a:cs typeface="Verdana" charset="0"/>
              </a:defRPr>
            </a:lvl2pPr>
            <a:lvl3pPr marL="457200" indent="-228546" algn="l" defTabSz="914173" rtl="0" eaLnBrk="1" latinLnBrk="0" hangingPunct="1">
              <a:lnSpc>
                <a:spcPct val="100000"/>
              </a:lnSpc>
              <a:spcBef>
                <a:spcPts val="0"/>
              </a:spcBef>
              <a:spcAft>
                <a:spcPts val="600"/>
              </a:spcAft>
              <a:buClr>
                <a:srgbClr val="9CDB46"/>
              </a:buClr>
              <a:buSzPct val="80000"/>
              <a:buFont typeface="Arial" charset="0"/>
              <a:buChar char="•"/>
              <a:defRPr sz="1400" kern="1200">
                <a:solidFill>
                  <a:schemeClr val="tx1"/>
                </a:solidFill>
                <a:latin typeface="Verdana" charset="0"/>
                <a:ea typeface="Verdana" charset="0"/>
                <a:cs typeface="Verdana" charset="0"/>
              </a:defRPr>
            </a:lvl3pPr>
            <a:lvl4pPr marL="685400" indent="-228546" algn="l" defTabSz="914173" rtl="0" eaLnBrk="1" latinLnBrk="0" hangingPunct="1">
              <a:lnSpc>
                <a:spcPct val="100000"/>
              </a:lnSpc>
              <a:spcBef>
                <a:spcPts val="0"/>
              </a:spcBef>
              <a:spcAft>
                <a:spcPts val="600"/>
              </a:spcAft>
              <a:buClr>
                <a:srgbClr val="9CDB46"/>
              </a:buClr>
              <a:buSzPct val="80000"/>
              <a:buFont typeface="Courier New" charset="0"/>
              <a:buChar char="o"/>
              <a:defRPr sz="1400" kern="1200">
                <a:solidFill>
                  <a:schemeClr val="tx1"/>
                </a:solidFill>
                <a:latin typeface="Verdana" charset="0"/>
                <a:ea typeface="Verdana" charset="0"/>
                <a:cs typeface="Verdana" charset="0"/>
              </a:defRPr>
            </a:lvl4pPr>
            <a:lvl5pPr marL="2056883" indent="-228546" algn="l" defTabSz="914173" rtl="0" eaLnBrk="1" latinLnBrk="0" hangingPunct="1">
              <a:lnSpc>
                <a:spcPct val="100000"/>
              </a:lnSpc>
              <a:spcBef>
                <a:spcPts val="500"/>
              </a:spcBef>
              <a:spcAft>
                <a:spcPts val="600"/>
              </a:spcAft>
              <a:buClr>
                <a:srgbClr val="9CDB46"/>
              </a:buClr>
              <a:buSzPct val="80000"/>
              <a:buFont typeface="Wingdings" panose="05000000000000000000" pitchFamily="2" charset="2"/>
              <a:buChar char="§"/>
              <a:defRPr sz="1400" kern="1200">
                <a:solidFill>
                  <a:schemeClr val="tx1"/>
                </a:solidFill>
                <a:latin typeface="Verdana" charset="0"/>
                <a:ea typeface="Verdana" charset="0"/>
                <a:cs typeface="Verdana" charset="0"/>
              </a:defRPr>
            </a:lvl5pPr>
            <a:lvl6pPr marL="2513973"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060"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146"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238"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r>
              <a:rPr lang="en-US" sz="2400" dirty="0">
                <a:solidFill>
                  <a:schemeClr val="accent6"/>
                </a:solidFill>
              </a:rPr>
              <a:t>Focus on wellness</a:t>
            </a:r>
          </a:p>
        </p:txBody>
      </p:sp>
      <p:sp>
        <p:nvSpPr>
          <p:cNvPr id="20" name="TextBox 19"/>
          <p:cNvSpPr txBox="1"/>
          <p:nvPr/>
        </p:nvSpPr>
        <p:spPr>
          <a:xfrm>
            <a:off x="77000" y="5508337"/>
            <a:ext cx="5882487" cy="584771"/>
          </a:xfrm>
          <a:prstGeom prst="rect">
            <a:avLst/>
          </a:prstGeom>
          <a:noFill/>
        </p:spPr>
        <p:txBody>
          <a:bodyPr wrap="square" lIns="91420" tIns="45718" rIns="91420" bIns="45718" rtlCol="0" anchor="ctr">
            <a:spAutoFit/>
          </a:bodyPr>
          <a:lstStyle/>
          <a:p>
            <a:r>
              <a:rPr lang="en-US" sz="800" dirty="0">
                <a:solidFill>
                  <a:schemeClr val="accent6"/>
                </a:solidFill>
                <a:latin typeface="Verdana"/>
                <a:ea typeface="Verdana"/>
                <a:cs typeface="Verdana" charset="0"/>
              </a:rPr>
              <a:t>1 Based on weighted average of sample transactions; EyeMed Insight network/$10 exam co-pay/$10 materials co-pay/$120 frame or contact lens allowance</a:t>
            </a:r>
          </a:p>
          <a:p>
            <a:r>
              <a:rPr lang="en-US" sz="800" dirty="0">
                <a:solidFill>
                  <a:schemeClr val="accent6"/>
                </a:solidFill>
                <a:latin typeface="Verdana"/>
                <a:ea typeface="Verdana"/>
                <a:cs typeface="Verdana" charset="0"/>
              </a:rPr>
              <a:t>2 EyeMed Insight network, All network data, October 2019</a:t>
            </a:r>
          </a:p>
          <a:p>
            <a:r>
              <a:rPr lang="en-US" sz="800" dirty="0">
                <a:solidFill>
                  <a:schemeClr val="accent6"/>
                </a:solidFill>
                <a:latin typeface="Verdana"/>
                <a:ea typeface="Verdana"/>
                <a:cs typeface="Verdana" charset="0"/>
              </a:rPr>
              <a:t>3 At participating in-network providers</a:t>
            </a: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7242" y="1488886"/>
            <a:ext cx="965616" cy="965616"/>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79584" y="1555233"/>
            <a:ext cx="965616" cy="965616"/>
          </a:xfrm>
          <a:prstGeom prst="rect">
            <a:avLst/>
          </a:prstGeom>
        </p:spPr>
      </p:pic>
    </p:spTree>
    <p:extLst>
      <p:ext uri="{BB962C8B-B14F-4D97-AF65-F5344CB8AC3E}">
        <p14:creationId xmlns:p14="http://schemas.microsoft.com/office/powerpoint/2010/main" val="310603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8A444A-FA36-4CA9-9623-EBAA4F5CB258}"/>
              </a:ext>
            </a:extLst>
          </p:cNvPr>
          <p:cNvSpPr>
            <a:spLocks noGrp="1"/>
          </p:cNvSpPr>
          <p:nvPr>
            <p:ph type="sldNum" sz="quarter" idx="4"/>
          </p:nvPr>
        </p:nvSpPr>
        <p:spPr/>
        <p:txBody>
          <a:bodyPr/>
          <a:lstStyle/>
          <a:p>
            <a:fld id="{75D07EFC-8E51-034A-B64F-ADDC5D5FC4DA}" type="slidenum">
              <a:rPr lang="en-US" smtClean="0"/>
              <a:pPr/>
              <a:t>4</a:t>
            </a:fld>
            <a:endParaRPr lang="en-US" dirty="0"/>
          </a:p>
        </p:txBody>
      </p:sp>
      <p:sp>
        <p:nvSpPr>
          <p:cNvPr id="4" name="Text Placeholder 3">
            <a:extLst>
              <a:ext uri="{FF2B5EF4-FFF2-40B4-BE49-F238E27FC236}">
                <a16:creationId xmlns:a16="http://schemas.microsoft.com/office/drawing/2014/main" id="{46E7A5CA-24D7-4086-93B6-CE0C0CBBAD52}"/>
              </a:ext>
            </a:extLst>
          </p:cNvPr>
          <p:cNvSpPr>
            <a:spLocks noGrp="1"/>
          </p:cNvSpPr>
          <p:nvPr>
            <p:ph type="body" sz="quarter" idx="10"/>
          </p:nvPr>
        </p:nvSpPr>
        <p:spPr/>
        <p:txBody>
          <a:bodyPr vert="horz" lIns="91440" tIns="45720" rIns="91440" bIns="45720" rtlCol="0" anchor="t">
            <a:normAutofit/>
          </a:bodyPr>
          <a:lstStyle/>
          <a:p>
            <a:r>
              <a:rPr lang="en-US" dirty="0">
                <a:latin typeface="Verdana"/>
                <a:ea typeface="Verdana"/>
              </a:rPr>
              <a:t>Vision conditions and diseases that can be spotted with an exam:</a:t>
            </a:r>
          </a:p>
          <a:p>
            <a:pPr marL="285750" indent="-285750" defTabSz="1219170">
              <a:lnSpc>
                <a:spcPct val="100000"/>
              </a:lnSpc>
              <a:spcBef>
                <a:spcPts val="0"/>
              </a:spcBef>
              <a:buFont typeface="Arial" panose="020B0604020202020204" pitchFamily="34" charset="0"/>
              <a:buChar char="•"/>
              <a:defRPr/>
            </a:pPr>
            <a:endParaRPr lang="en-US" b="0" dirty="0">
              <a:solidFill>
                <a:srgbClr val="FFFFFF"/>
              </a:solidFill>
              <a:latin typeface="Verdana"/>
              <a:ea typeface="+mn-ea"/>
              <a:cs typeface="+mn-cs"/>
            </a:endParaRPr>
          </a:p>
          <a:p>
            <a:pPr marL="285750" indent="-285750" defTabSz="1219170">
              <a:lnSpc>
                <a:spcPct val="100000"/>
              </a:lnSpc>
              <a:spcBef>
                <a:spcPts val="0"/>
              </a:spcBef>
              <a:buFont typeface="Arial" panose="020B0604020202020204" pitchFamily="34" charset="0"/>
              <a:buChar char="•"/>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Myopia (nearsightedness)</a:t>
            </a:r>
            <a:r>
              <a:rPr lang="en-US" b="0" dirty="0">
                <a:solidFill>
                  <a:srgbClr val="FFFFFF"/>
                </a:solidFill>
                <a:latin typeface="Verdana"/>
                <a:ea typeface="+mn-ea"/>
                <a:cs typeface="+mn-cs"/>
              </a:rPr>
              <a:t> </a:t>
            </a:r>
            <a:endParaRPr lang="en-US" dirty="0">
              <a:ea typeface="+mn-ea"/>
              <a:cs typeface="+mn-cs"/>
            </a:endParaRPr>
          </a:p>
          <a:p>
            <a:pPr marL="285750" indent="-285750" defTabSz="1219170">
              <a:lnSpc>
                <a:spcPct val="100000"/>
              </a:lnSpc>
              <a:spcBef>
                <a:spcPts val="0"/>
              </a:spcBef>
              <a:buFont typeface="Arial" panose="020B0604020202020204" pitchFamily="34" charset="0"/>
              <a:buChar char="•"/>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Hyperopia (farsightedness)</a:t>
            </a:r>
            <a:r>
              <a:rPr lang="en-US" b="0" dirty="0">
                <a:solidFill>
                  <a:srgbClr val="FFFFFF"/>
                </a:solidFill>
                <a:latin typeface="Verdana"/>
                <a:ea typeface="+mn-ea"/>
                <a:cs typeface="+mn-cs"/>
              </a:rPr>
              <a:t>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Presbyopia</a:t>
            </a:r>
            <a:endParaRPr lang="en-US" sz="1800" b="0" i="0" u="none" strike="noStrike" kern="1200" cap="none" spc="0" normalizeH="0" baseline="0" noProof="0" dirty="0">
              <a:ln>
                <a:noFill/>
              </a:ln>
              <a:solidFill>
                <a:srgbClr val="FFFFFF"/>
              </a:solidFill>
              <a:effectLst/>
              <a:uLnTx/>
              <a:uFillTx/>
              <a:latin typeface="Verdana"/>
              <a:ea typeface="Verdana"/>
              <a:cs typeface="+mn-c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Astigmatism</a:t>
            </a:r>
            <a:endParaRPr lang="en-US" sz="1800" b="0" i="0" u="none" strike="noStrike" kern="1200" cap="none" spc="0" normalizeH="0" baseline="0" noProof="0" dirty="0">
              <a:ln>
                <a:noFill/>
              </a:ln>
              <a:solidFill>
                <a:srgbClr val="FFFFFF"/>
              </a:solidFill>
              <a:effectLst/>
              <a:uLnTx/>
              <a:uFillTx/>
              <a:latin typeface="Verdana"/>
              <a:ea typeface="Verdana"/>
              <a:cs typeface="+mn-c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Glaucoma</a:t>
            </a:r>
            <a:endParaRPr lang="en-US" sz="1800" b="0" i="0" u="none" strike="noStrike" kern="1200" cap="none" spc="0" normalizeH="0" baseline="0" noProof="0" dirty="0">
              <a:ln>
                <a:noFill/>
              </a:ln>
              <a:solidFill>
                <a:srgbClr val="FFFFFF"/>
              </a:solidFill>
              <a:effectLst/>
              <a:uLnTx/>
              <a:uFillTx/>
              <a:latin typeface="Verdana"/>
              <a:ea typeface="Verdana"/>
              <a:cs typeface="+mn-cs"/>
            </a:endParaRPr>
          </a:p>
          <a:p>
            <a:pPr marL="285750" indent="-285750" defTabSz="1219170">
              <a:lnSpc>
                <a:spcPct val="100000"/>
              </a:lnSpc>
              <a:spcBef>
                <a:spcPts val="0"/>
              </a:spcBef>
              <a:buFont typeface="Arial" panose="020B0604020202020204" pitchFamily="34" charset="0"/>
              <a:buChar char="•"/>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Cataracts</a:t>
            </a:r>
            <a:r>
              <a:rPr lang="en-US" b="0" dirty="0">
                <a:solidFill>
                  <a:srgbClr val="FFFFFF"/>
                </a:solidFill>
                <a:latin typeface="Verdana"/>
                <a:ea typeface="+mn-ea"/>
                <a:cs typeface="+mn-cs"/>
              </a:rPr>
              <a:t> </a:t>
            </a:r>
            <a:endParaRPr lang="en-US" sz="1800" b="0" i="0" u="none" strike="noStrike" kern="1200" cap="none" spc="0" normalizeH="0" baseline="0" noProof="0" dirty="0">
              <a:ln>
                <a:noFill/>
              </a:ln>
              <a:solidFill>
                <a:srgbClr val="FFFFFF"/>
              </a:solidFill>
              <a:effectLst/>
              <a:uLnTx/>
              <a:uFillTx/>
              <a:latin typeface="Verdana"/>
              <a:ea typeface="Verdana"/>
              <a:cs typeface="+mn-c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Diabetic retinopathy</a:t>
            </a:r>
            <a:endParaRPr lang="en-US" sz="1800" b="0" i="0" u="none" strike="noStrike" kern="1200" cap="none" spc="0" normalizeH="0" baseline="0" noProof="0" dirty="0">
              <a:ln>
                <a:noFill/>
              </a:ln>
              <a:solidFill>
                <a:srgbClr val="FFFFFF"/>
              </a:solidFill>
              <a:effectLst/>
              <a:uLnTx/>
              <a:uFillTx/>
              <a:latin typeface="Verdana"/>
              <a:ea typeface="Verdana"/>
              <a:cs typeface="+mn-cs"/>
            </a:endParaRPr>
          </a:p>
          <a:p>
            <a:pPr marL="285750" indent="-285750" defTabSz="1219170">
              <a:lnSpc>
                <a:spcPct val="100000"/>
              </a:lnSpc>
              <a:spcBef>
                <a:spcPts val="0"/>
              </a:spcBef>
              <a:buFont typeface="Arial" panose="020B0604020202020204" pitchFamily="34" charset="0"/>
              <a:buChar char="•"/>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Macular degeneration</a:t>
            </a:r>
            <a:r>
              <a:rPr lang="en-US" b="0" dirty="0">
                <a:solidFill>
                  <a:srgbClr val="FFFFFF"/>
                </a:solidFill>
                <a:latin typeface="Verdana"/>
                <a:ea typeface="+mn-ea"/>
                <a:cs typeface="+mn-cs"/>
              </a:rPr>
              <a:t> </a:t>
            </a:r>
            <a:endParaRPr lang="en-US" sz="1800" b="0" i="0" u="none" strike="noStrike" kern="1200" cap="none" spc="0" normalizeH="0" baseline="0" noProof="0" dirty="0">
              <a:ln>
                <a:noFill/>
              </a:ln>
              <a:solidFill>
                <a:srgbClr val="FFFFFF"/>
              </a:solidFill>
              <a:effectLst/>
              <a:uLnTx/>
              <a:uFillTx/>
              <a:latin typeface="Verdana"/>
              <a:ea typeface="Verdana"/>
              <a:cs typeface="+mn-cs"/>
            </a:endParaRPr>
          </a:p>
          <a:p>
            <a:endParaRPr lang="en-US" dirty="0"/>
          </a:p>
          <a:p>
            <a:endParaRPr lang="en-US" dirty="0"/>
          </a:p>
        </p:txBody>
      </p:sp>
      <p:sp>
        <p:nvSpPr>
          <p:cNvPr id="5" name="Text Placeholder 4">
            <a:extLst>
              <a:ext uri="{FF2B5EF4-FFF2-40B4-BE49-F238E27FC236}">
                <a16:creationId xmlns:a16="http://schemas.microsoft.com/office/drawing/2014/main" id="{087B3704-CC5D-4613-B856-17F3E8A02EDB}"/>
              </a:ext>
            </a:extLst>
          </p:cNvPr>
          <p:cNvSpPr>
            <a:spLocks noGrp="1"/>
          </p:cNvSpPr>
          <p:nvPr>
            <p:ph type="body" sz="quarter" idx="11"/>
          </p:nvPr>
        </p:nvSpPr>
        <p:spPr/>
        <p:txBody>
          <a:bodyPr vert="horz" lIns="91440" tIns="45720" rIns="91440" bIns="45720" rtlCol="0" anchor="t">
            <a:normAutofit/>
          </a:bodyPr>
          <a:lstStyle/>
          <a:p>
            <a:r>
              <a:rPr kumimoji="0" lang="en-US" sz="1800" i="0" u="none" strike="noStrike" kern="1200" cap="none" spc="0" normalizeH="0" baseline="0" noProof="0" dirty="0">
                <a:ln>
                  <a:noFill/>
                </a:ln>
                <a:solidFill>
                  <a:srgbClr val="FFFFFF"/>
                </a:solidFill>
                <a:effectLst/>
                <a:uLnTx/>
                <a:uFillTx/>
                <a:latin typeface="Verdana"/>
                <a:ea typeface="+mn-ea"/>
                <a:cs typeface="+mn-cs"/>
              </a:rPr>
              <a:t>General health conditions that can also be detected:</a:t>
            </a:r>
            <a:r>
              <a:rPr kumimoji="0" lang="en-US" sz="1800" i="0" u="none" strike="noStrike" kern="1200" cap="none" spc="0" normalizeH="0" baseline="30000" noProof="0" dirty="0">
                <a:ln>
                  <a:noFill/>
                </a:ln>
                <a:solidFill>
                  <a:srgbClr val="FFFFFF"/>
                </a:solidFill>
                <a:effectLst/>
                <a:uLnTx/>
                <a:uFillTx/>
                <a:latin typeface="Verdana"/>
                <a:ea typeface="+mn-ea"/>
                <a:cs typeface="+mn-cs"/>
              </a:rPr>
              <a:t>1</a:t>
            </a:r>
            <a:r>
              <a:rPr lang="en-US" dirty="0">
                <a:solidFill>
                  <a:srgbClr val="FFFFFF"/>
                </a:solidFill>
                <a:latin typeface="Verdana"/>
                <a:ea typeface="+mn-ea"/>
                <a:cs typeface="+mn-cs"/>
              </a:rPr>
              <a:t> </a:t>
            </a:r>
            <a:endParaRPr kumimoji="0" lang="en-US" sz="1800" i="0" u="none" strike="noStrike" kern="1200" cap="none" spc="0" normalizeH="0" baseline="0" noProof="0" dirty="0">
              <a:ln>
                <a:noFill/>
              </a:ln>
              <a:solidFill>
                <a:srgbClr val="FFFFFF"/>
              </a:solidFill>
              <a:effectLst/>
              <a:uLnTx/>
              <a:uFillTx/>
              <a:latin typeface="Verdana"/>
              <a:ea typeface="+mn-ea"/>
              <a:cs typeface="+mn-cs"/>
            </a:endParaRPr>
          </a:p>
          <a:p>
            <a:pPr defTabSz="1219170">
              <a:lnSpc>
                <a:spcPct val="100000"/>
              </a:lnSpc>
              <a:spcBef>
                <a:spcPts val="0"/>
              </a:spcBef>
              <a:defRPr/>
            </a:pPr>
            <a:endParaRPr lang="en-US" b="0" dirty="0">
              <a:solidFill>
                <a:srgbClr val="FFFFFF"/>
              </a:solidFill>
              <a:latin typeface="Verdana"/>
              <a:ea typeface="+mn-ea"/>
              <a:cs typeface="+mn-cs"/>
            </a:endParaRPr>
          </a:p>
          <a:p>
            <a:pPr marL="285750" indent="-285750" defTabSz="1219170">
              <a:lnSpc>
                <a:spcPct val="100000"/>
              </a:lnSpc>
              <a:spcBef>
                <a:spcPts val="0"/>
              </a:spcBef>
              <a:buChar char="•"/>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Diabetes</a:t>
            </a:r>
            <a:r>
              <a:rPr lang="en-US" b="0" dirty="0">
                <a:solidFill>
                  <a:srgbClr val="FFFFFF"/>
                </a:solidFill>
                <a:latin typeface="Verdana"/>
                <a:ea typeface="+mn-ea"/>
                <a:cs typeface="+mn-cs"/>
              </a:rPr>
              <a:t> </a:t>
            </a:r>
            <a:endParaRPr lang="en-US" dirty="0">
              <a:cs typeface="+mn-c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High blood pressure</a:t>
            </a:r>
            <a:endParaRPr lang="en-US" sz="1800" b="0" i="0" u="none" strike="noStrike" kern="1200" cap="none" spc="0" normalizeH="0" baseline="0" noProof="0" dirty="0">
              <a:ln>
                <a:noFill/>
              </a:ln>
              <a:solidFill>
                <a:srgbClr val="FFFFFF"/>
              </a:solidFill>
              <a:effectLst/>
              <a:uLnTx/>
              <a:uFillTx/>
              <a:latin typeface="Verdana"/>
              <a:ea typeface="Verdana"/>
              <a:cs typeface="+mn-cs"/>
            </a:endParaRPr>
          </a:p>
          <a:p>
            <a:pPr marL="285750" indent="-285750" defTabSz="1219170">
              <a:lnSpc>
                <a:spcPct val="100000"/>
              </a:lnSpc>
              <a:spcBef>
                <a:spcPts val="0"/>
              </a:spcBef>
              <a:buFont typeface="Arial" panose="020B0604020202020204" pitchFamily="34" charset="0"/>
              <a:buChar char="•"/>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High cholesterol</a:t>
            </a:r>
            <a:r>
              <a:rPr lang="en-US" b="0" dirty="0">
                <a:solidFill>
                  <a:srgbClr val="FFFFFF"/>
                </a:solidFill>
                <a:latin typeface="Verdana"/>
                <a:ea typeface="+mn-ea"/>
                <a:cs typeface="+mn-cs"/>
              </a:rPr>
              <a:t> </a:t>
            </a:r>
            <a:endParaRPr lang="en-US" sz="1800" b="0" i="0" u="none" strike="noStrike" kern="1200" cap="none" spc="0" normalizeH="0" baseline="0" noProof="0" dirty="0">
              <a:ln>
                <a:noFill/>
              </a:ln>
              <a:solidFill>
                <a:srgbClr val="FFFFFF"/>
              </a:solidFill>
              <a:effectLst/>
              <a:uLnTx/>
              <a:uFillTx/>
              <a:latin typeface="Verdana"/>
              <a:ea typeface="Verdana"/>
              <a:cs typeface="+mn-cs"/>
            </a:endParaRPr>
          </a:p>
          <a:p>
            <a:pPr marL="285750" indent="-285750" defTabSz="1219170">
              <a:lnSpc>
                <a:spcPct val="100000"/>
              </a:lnSpc>
              <a:spcBef>
                <a:spcPts val="0"/>
              </a:spcBef>
              <a:buFont typeface="Arial" panose="020B0604020202020204" pitchFamily="34" charset="0"/>
              <a:buChar char="•"/>
              <a:defRPr/>
            </a:pPr>
            <a:r>
              <a:rPr kumimoji="0" lang="en-US" sz="1800" b="0" i="0" u="none" strike="noStrike" kern="1200" cap="none" spc="0" normalizeH="0" baseline="0" noProof="0" dirty="0">
                <a:ln>
                  <a:noFill/>
                </a:ln>
                <a:solidFill>
                  <a:srgbClr val="FFFFFF"/>
                </a:solidFill>
                <a:effectLst/>
                <a:uLnTx/>
                <a:uFillTx/>
                <a:latin typeface="Verdana"/>
                <a:ea typeface="+mn-ea"/>
                <a:cs typeface="+mn-cs"/>
              </a:rPr>
              <a:t>And more</a:t>
            </a:r>
            <a:r>
              <a:rPr lang="en-US" b="0" dirty="0">
                <a:solidFill>
                  <a:srgbClr val="FFFFFF"/>
                </a:solidFill>
                <a:latin typeface="Verdana"/>
                <a:ea typeface="+mn-ea"/>
                <a:cs typeface="+mn-cs"/>
              </a:rPr>
              <a:t> </a:t>
            </a:r>
            <a:endParaRPr lang="en-US" sz="1800" b="0" i="0" u="none" strike="noStrike" kern="1200" cap="none" spc="0" normalizeH="0" baseline="0" noProof="0" dirty="0">
              <a:ln>
                <a:noFill/>
              </a:ln>
              <a:solidFill>
                <a:srgbClr val="FFFFFF"/>
              </a:solidFill>
              <a:effectLst/>
              <a:uLnTx/>
              <a:uFillTx/>
              <a:latin typeface="Verdana"/>
              <a:ea typeface="Verdana"/>
              <a:cs typeface="+mn-cs"/>
            </a:endParaRPr>
          </a:p>
          <a:p>
            <a:endParaRPr lang="en-US" dirty="0"/>
          </a:p>
        </p:txBody>
      </p:sp>
      <p:sp>
        <p:nvSpPr>
          <p:cNvPr id="7" name="Title 5">
            <a:extLst>
              <a:ext uri="{FF2B5EF4-FFF2-40B4-BE49-F238E27FC236}">
                <a16:creationId xmlns:a16="http://schemas.microsoft.com/office/drawing/2014/main" id="{A332BD48-8782-45CA-AC0C-52865A263386}"/>
              </a:ext>
            </a:extLst>
          </p:cNvPr>
          <p:cNvSpPr txBox="1">
            <a:spLocks/>
          </p:cNvSpPr>
          <p:nvPr/>
        </p:nvSpPr>
        <p:spPr>
          <a:xfrm>
            <a:off x="630767" y="510705"/>
            <a:ext cx="10972800" cy="646331"/>
          </a:xfrm>
          <a:prstGeom prst="rect">
            <a:avLst/>
          </a:prstGeom>
        </p:spPr>
        <p:txBody>
          <a:bodyPr>
            <a:normAutofit/>
          </a:bodyPr>
          <a:lstStyle>
            <a:lvl1pPr algn="l" defTabSz="914400" rtl="0" eaLnBrk="1" latinLnBrk="0" hangingPunct="1">
              <a:lnSpc>
                <a:spcPct val="90000"/>
              </a:lnSpc>
              <a:spcBef>
                <a:spcPct val="0"/>
              </a:spcBef>
              <a:buNone/>
              <a:defRPr sz="3200" b="0" i="0" kern="1200">
                <a:solidFill>
                  <a:schemeClr val="tx2"/>
                </a:solidFill>
                <a:latin typeface="Verdana" charset="0"/>
                <a:ea typeface="Verdana" charset="0"/>
                <a:cs typeface="Verdana"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Verdana" charset="0"/>
                <a:ea typeface="Verdana" charset="0"/>
              </a:rPr>
              <a:t>Positive impacts start with a routine eye exam</a:t>
            </a:r>
          </a:p>
        </p:txBody>
      </p:sp>
      <p:pic>
        <p:nvPicPr>
          <p:cNvPr id="11" name="Picture 10">
            <a:extLst>
              <a:ext uri="{FF2B5EF4-FFF2-40B4-BE49-F238E27FC236}">
                <a16:creationId xmlns:a16="http://schemas.microsoft.com/office/drawing/2014/main" id="{D309901E-0821-492F-AA14-A29B6CFA14D6}"/>
              </a:ext>
            </a:extLst>
          </p:cNvPr>
          <p:cNvPicPr>
            <a:picLocks noChangeAspect="1"/>
          </p:cNvPicPr>
          <p:nvPr/>
        </p:nvPicPr>
        <p:blipFill>
          <a:blip r:embed="rId2"/>
          <a:stretch>
            <a:fillRect/>
          </a:stretch>
        </p:blipFill>
        <p:spPr>
          <a:xfrm>
            <a:off x="5933126" y="4096661"/>
            <a:ext cx="2189383" cy="1395916"/>
          </a:xfrm>
          <a:prstGeom prst="rect">
            <a:avLst/>
          </a:prstGeom>
        </p:spPr>
      </p:pic>
      <p:pic>
        <p:nvPicPr>
          <p:cNvPr id="13" name="Picture 12">
            <a:extLst>
              <a:ext uri="{FF2B5EF4-FFF2-40B4-BE49-F238E27FC236}">
                <a16:creationId xmlns:a16="http://schemas.microsoft.com/office/drawing/2014/main" id="{FE48E1C6-1ABA-459A-85AD-677424D6618A}"/>
              </a:ext>
            </a:extLst>
          </p:cNvPr>
          <p:cNvPicPr>
            <a:picLocks noChangeAspect="1"/>
          </p:cNvPicPr>
          <p:nvPr/>
        </p:nvPicPr>
        <p:blipFill rotWithShape="1">
          <a:blip r:embed="rId3"/>
          <a:srcRect l="45514"/>
          <a:stretch/>
        </p:blipFill>
        <p:spPr>
          <a:xfrm>
            <a:off x="8122509" y="4096661"/>
            <a:ext cx="1207022" cy="1395916"/>
          </a:xfrm>
          <a:prstGeom prst="rect">
            <a:avLst/>
          </a:prstGeom>
        </p:spPr>
      </p:pic>
      <p:pic>
        <p:nvPicPr>
          <p:cNvPr id="15" name="Picture 14">
            <a:extLst>
              <a:ext uri="{FF2B5EF4-FFF2-40B4-BE49-F238E27FC236}">
                <a16:creationId xmlns:a16="http://schemas.microsoft.com/office/drawing/2014/main" id="{9B2EB04F-00C9-4836-8098-4D2027BF909A}"/>
              </a:ext>
            </a:extLst>
          </p:cNvPr>
          <p:cNvPicPr>
            <a:picLocks noChangeAspect="1"/>
          </p:cNvPicPr>
          <p:nvPr/>
        </p:nvPicPr>
        <p:blipFill>
          <a:blip r:embed="rId4"/>
          <a:stretch>
            <a:fillRect/>
          </a:stretch>
        </p:blipFill>
        <p:spPr>
          <a:xfrm>
            <a:off x="9524334" y="4096661"/>
            <a:ext cx="2458007" cy="1395916"/>
          </a:xfrm>
          <a:prstGeom prst="rect">
            <a:avLst/>
          </a:prstGeom>
        </p:spPr>
      </p:pic>
    </p:spTree>
    <p:extLst>
      <p:ext uri="{BB962C8B-B14F-4D97-AF65-F5344CB8AC3E}">
        <p14:creationId xmlns:p14="http://schemas.microsoft.com/office/powerpoint/2010/main" val="298282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600200"/>
            <a:ext cx="12192000" cy="1605548"/>
          </a:xfrm>
          <a:prstGeom prst="rect">
            <a:avLst/>
          </a:prstGeom>
          <a:solidFill>
            <a:srgbClr val="AE4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Verdana"/>
            </a:endParaRPr>
          </a:p>
        </p:txBody>
      </p:sp>
      <p:sp>
        <p:nvSpPr>
          <p:cNvPr id="2" name="Title 1"/>
          <p:cNvSpPr>
            <a:spLocks noGrp="1"/>
          </p:cNvSpPr>
          <p:nvPr>
            <p:ph type="title"/>
          </p:nvPr>
        </p:nvSpPr>
        <p:spPr>
          <a:xfrm>
            <a:off x="609600" y="455111"/>
            <a:ext cx="10972800" cy="1143000"/>
          </a:xfrm>
        </p:spPr>
        <p:txBody>
          <a:bodyPr>
            <a:normAutofit fontScale="90000"/>
          </a:bodyPr>
          <a:lstStyle/>
          <a:p>
            <a:r>
              <a:rPr lang="en-US" sz="3600" dirty="0">
                <a:solidFill>
                  <a:schemeClr val="accent2"/>
                </a:solidFill>
              </a:rPr>
              <a:t>Your vision coverage at-a-glance</a:t>
            </a:r>
            <a:br>
              <a:rPr lang="en-US" sz="3600" dirty="0">
                <a:solidFill>
                  <a:schemeClr val="accent2"/>
                </a:solidFill>
              </a:rPr>
            </a:br>
            <a:endParaRPr lang="en-US" i="1" u="sng" dirty="0">
              <a:solidFill>
                <a:schemeClr val="accent2"/>
              </a:solidFill>
            </a:endParaRPr>
          </a:p>
        </p:txBody>
      </p:sp>
      <p:sp>
        <p:nvSpPr>
          <p:cNvPr id="3" name="Rectangle 2"/>
          <p:cNvSpPr/>
          <p:nvPr/>
        </p:nvSpPr>
        <p:spPr>
          <a:xfrm>
            <a:off x="0" y="3201978"/>
            <a:ext cx="12192000" cy="2336800"/>
          </a:xfrm>
          <a:prstGeom prst="rect">
            <a:avLst/>
          </a:prstGeom>
          <a:solidFill>
            <a:srgbClr val="9F2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Verdana"/>
            </a:endParaRPr>
          </a:p>
        </p:txBody>
      </p:sp>
      <p:sp>
        <p:nvSpPr>
          <p:cNvPr id="8" name="TextBox 7"/>
          <p:cNvSpPr txBox="1"/>
          <p:nvPr/>
        </p:nvSpPr>
        <p:spPr>
          <a:xfrm>
            <a:off x="803330" y="3484594"/>
            <a:ext cx="2844800" cy="923330"/>
          </a:xfrm>
          <a:prstGeom prst="rect">
            <a:avLst/>
          </a:prstGeom>
          <a:noFill/>
          <a:ln>
            <a:solidFill>
              <a:schemeClr val="bg2"/>
            </a:solidFill>
          </a:ln>
        </p:spPr>
        <p:txBody>
          <a:bodyPr wrap="square" rtlCol="0">
            <a:spAutoFit/>
          </a:bodyPr>
          <a:lstStyle/>
          <a:p>
            <a:pPr algn="ctr" defTabSz="1219170"/>
            <a:r>
              <a:rPr lang="en-US" u="sng" dirty="0">
                <a:solidFill>
                  <a:prstClr val="white"/>
                </a:solidFill>
                <a:latin typeface="Verdana"/>
              </a:rPr>
              <a:t>Frames</a:t>
            </a:r>
            <a:r>
              <a:rPr lang="en-US" dirty="0">
                <a:solidFill>
                  <a:prstClr val="white"/>
                </a:solidFill>
                <a:latin typeface="Verdana"/>
              </a:rPr>
              <a:t>: $150 allowance every 2 </a:t>
            </a:r>
            <a:r>
              <a:rPr lang="en-US" i="1" dirty="0">
                <a:solidFill>
                  <a:prstClr val="white"/>
                </a:solidFill>
                <a:latin typeface="Verdana"/>
              </a:rPr>
              <a:t>Calendar</a:t>
            </a:r>
            <a:r>
              <a:rPr lang="en-US" dirty="0">
                <a:solidFill>
                  <a:prstClr val="white"/>
                </a:solidFill>
                <a:latin typeface="Verdana"/>
              </a:rPr>
              <a:t> Years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290" y="1686915"/>
            <a:ext cx="1706880" cy="170688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0640" y="1470022"/>
            <a:ext cx="1950720" cy="1950720"/>
          </a:xfrm>
          <a:prstGeom prst="rect">
            <a:avLst/>
          </a:prstGeom>
        </p:spPr>
      </p:pic>
      <p:sp>
        <p:nvSpPr>
          <p:cNvPr id="11" name="TextBox 10"/>
          <p:cNvSpPr txBox="1"/>
          <p:nvPr/>
        </p:nvSpPr>
        <p:spPr>
          <a:xfrm>
            <a:off x="4622800" y="3483979"/>
            <a:ext cx="2946400" cy="923330"/>
          </a:xfrm>
          <a:prstGeom prst="rect">
            <a:avLst/>
          </a:prstGeom>
          <a:noFill/>
          <a:ln>
            <a:solidFill>
              <a:schemeClr val="bg2"/>
            </a:solidFill>
          </a:ln>
        </p:spPr>
        <p:txBody>
          <a:bodyPr wrap="square" rtlCol="0">
            <a:spAutoFit/>
          </a:bodyPr>
          <a:lstStyle/>
          <a:p>
            <a:pPr algn="ctr" defTabSz="1219170"/>
            <a:r>
              <a:rPr lang="en-US" u="sng" dirty="0">
                <a:solidFill>
                  <a:prstClr val="white"/>
                </a:solidFill>
                <a:latin typeface="Verdana"/>
              </a:rPr>
              <a:t>Lenses</a:t>
            </a:r>
            <a:r>
              <a:rPr lang="en-US" dirty="0">
                <a:solidFill>
                  <a:prstClr val="white"/>
                </a:solidFill>
                <a:latin typeface="Verdana"/>
              </a:rPr>
              <a:t>: $20 copay Once every </a:t>
            </a:r>
            <a:r>
              <a:rPr lang="en-US" i="1" dirty="0">
                <a:solidFill>
                  <a:prstClr val="white"/>
                </a:solidFill>
                <a:latin typeface="Verdana"/>
              </a:rPr>
              <a:t>Calendar</a:t>
            </a:r>
            <a:r>
              <a:rPr lang="en-US" dirty="0">
                <a:solidFill>
                  <a:prstClr val="white"/>
                </a:solidFill>
                <a:latin typeface="Verdana"/>
              </a:rPr>
              <a:t> Year</a:t>
            </a:r>
          </a:p>
        </p:txBody>
      </p:sp>
      <p:sp>
        <p:nvSpPr>
          <p:cNvPr id="13" name="TextBox 12"/>
          <p:cNvSpPr txBox="1"/>
          <p:nvPr/>
        </p:nvSpPr>
        <p:spPr>
          <a:xfrm>
            <a:off x="9042400" y="3483979"/>
            <a:ext cx="2844800" cy="923330"/>
          </a:xfrm>
          <a:prstGeom prst="rect">
            <a:avLst/>
          </a:prstGeom>
          <a:noFill/>
          <a:ln>
            <a:solidFill>
              <a:schemeClr val="bg2"/>
            </a:solidFill>
          </a:ln>
        </p:spPr>
        <p:txBody>
          <a:bodyPr wrap="square" rtlCol="0">
            <a:spAutoFit/>
          </a:bodyPr>
          <a:lstStyle/>
          <a:p>
            <a:pPr algn="ctr" defTabSz="1219170"/>
            <a:r>
              <a:rPr lang="en-US" u="sng" dirty="0">
                <a:solidFill>
                  <a:prstClr val="white"/>
                </a:solidFill>
                <a:latin typeface="Verdana"/>
              </a:rPr>
              <a:t>Contacts</a:t>
            </a:r>
            <a:r>
              <a:rPr lang="en-US" dirty="0">
                <a:solidFill>
                  <a:prstClr val="white"/>
                </a:solidFill>
                <a:latin typeface="Verdana"/>
              </a:rPr>
              <a:t>: $150 allowance every </a:t>
            </a:r>
            <a:r>
              <a:rPr lang="en-US" i="1" dirty="0">
                <a:solidFill>
                  <a:prstClr val="white"/>
                </a:solidFill>
                <a:latin typeface="Verdana"/>
              </a:rPr>
              <a:t>Calendar</a:t>
            </a:r>
            <a:r>
              <a:rPr lang="en-US" dirty="0">
                <a:solidFill>
                  <a:prstClr val="white"/>
                </a:solidFill>
                <a:latin typeface="Verdana"/>
              </a:rPr>
              <a:t> Year</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3280" y="1884680"/>
            <a:ext cx="1341120" cy="1341120"/>
          </a:xfrm>
          <a:prstGeom prst="rect">
            <a:avLst/>
          </a:prstGeom>
        </p:spPr>
      </p:pic>
      <p:sp>
        <p:nvSpPr>
          <p:cNvPr id="4" name="TextBox 3">
            <a:extLst>
              <a:ext uri="{FF2B5EF4-FFF2-40B4-BE49-F238E27FC236}">
                <a16:creationId xmlns:a16="http://schemas.microsoft.com/office/drawing/2014/main" id="{B6C0F759-6FFA-9E43-993A-CF2E7CC577D6}"/>
              </a:ext>
            </a:extLst>
          </p:cNvPr>
          <p:cNvSpPr txBox="1"/>
          <p:nvPr/>
        </p:nvSpPr>
        <p:spPr>
          <a:xfrm>
            <a:off x="609600" y="6025056"/>
            <a:ext cx="7833360" cy="379463"/>
          </a:xfrm>
          <a:prstGeom prst="rect">
            <a:avLst/>
          </a:prstGeom>
          <a:noFill/>
        </p:spPr>
        <p:txBody>
          <a:bodyPr wrap="square" rtlCol="0">
            <a:spAutoFit/>
          </a:bodyPr>
          <a:lstStyle/>
          <a:p>
            <a:pPr defTabSz="1219170"/>
            <a:r>
              <a:rPr lang="en-US" sz="933" dirty="0">
                <a:solidFill>
                  <a:srgbClr val="000000"/>
                </a:solidFill>
                <a:latin typeface="Verdana" panose="020B0604030504040204" pitchFamily="34" charset="0"/>
                <a:ea typeface="Verdana" panose="020B0604030504040204" pitchFamily="34" charset="0"/>
              </a:rPr>
              <a:t>Fully insured plans are underwritten by: Fidelity Security Life Insurance Company</a:t>
            </a:r>
            <a:r>
              <a:rPr lang="en-US" sz="933" baseline="30000" dirty="0">
                <a:solidFill>
                  <a:srgbClr val="000000"/>
                </a:solidFill>
                <a:latin typeface="Verdana" panose="020B0604030504040204" pitchFamily="34" charset="0"/>
                <a:ea typeface="Verdana" panose="020B0604030504040204" pitchFamily="34" charset="0"/>
              </a:rPr>
              <a:t>®</a:t>
            </a:r>
            <a:r>
              <a:rPr lang="en-US" sz="933" dirty="0">
                <a:solidFill>
                  <a:srgbClr val="000000"/>
                </a:solidFill>
                <a:latin typeface="Verdana" panose="020B0604030504040204" pitchFamily="34" charset="0"/>
                <a:ea typeface="Verdana" panose="020B0604030504040204" pitchFamily="34" charset="0"/>
              </a:rPr>
              <a:t>, Kansas City, MO 64111.</a:t>
            </a:r>
          </a:p>
          <a:p>
            <a:pPr defTabSz="1219170"/>
            <a:endParaRPr lang="en-US" sz="933" dirty="0">
              <a:solidFill>
                <a:prstClr val="black"/>
              </a:solidFill>
              <a:latin typeface="Verdana"/>
            </a:endParaRPr>
          </a:p>
        </p:txBody>
      </p:sp>
      <p:sp>
        <p:nvSpPr>
          <p:cNvPr id="6" name="TextBox 5">
            <a:extLst>
              <a:ext uri="{FF2B5EF4-FFF2-40B4-BE49-F238E27FC236}">
                <a16:creationId xmlns:a16="http://schemas.microsoft.com/office/drawing/2014/main" id="{8ED46B85-C87D-1344-9705-10DF6A93367E}"/>
              </a:ext>
            </a:extLst>
          </p:cNvPr>
          <p:cNvSpPr txBox="1"/>
          <p:nvPr/>
        </p:nvSpPr>
        <p:spPr>
          <a:xfrm>
            <a:off x="4297680" y="1157723"/>
            <a:ext cx="3596640" cy="379656"/>
          </a:xfrm>
          <a:prstGeom prst="rect">
            <a:avLst/>
          </a:prstGeom>
          <a:noFill/>
          <a:ln>
            <a:solidFill>
              <a:srgbClr val="9F248F"/>
            </a:solidFill>
          </a:ln>
        </p:spPr>
        <p:txBody>
          <a:bodyPr wrap="square" rtlCol="0">
            <a:spAutoFit/>
          </a:bodyPr>
          <a:lstStyle/>
          <a:p>
            <a:pPr algn="ctr" defTabSz="1219170"/>
            <a:r>
              <a:rPr lang="en-US" sz="1867" b="1" dirty="0">
                <a:solidFill>
                  <a:srgbClr val="9F248F"/>
                </a:solidFill>
                <a:latin typeface="Verdana"/>
              </a:rPr>
              <a:t>Select</a:t>
            </a:r>
            <a:r>
              <a:rPr lang="en-US" sz="1867" dirty="0">
                <a:solidFill>
                  <a:srgbClr val="9F248F"/>
                </a:solidFill>
                <a:latin typeface="Verdana"/>
              </a:rPr>
              <a:t> Network</a:t>
            </a:r>
          </a:p>
        </p:txBody>
      </p:sp>
      <p:sp>
        <p:nvSpPr>
          <p:cNvPr id="16" name="TextBox 15">
            <a:extLst>
              <a:ext uri="{FF2B5EF4-FFF2-40B4-BE49-F238E27FC236}">
                <a16:creationId xmlns:a16="http://schemas.microsoft.com/office/drawing/2014/main" id="{F5A0795A-540D-D983-3021-7EEF300A30CE}"/>
              </a:ext>
            </a:extLst>
          </p:cNvPr>
          <p:cNvSpPr txBox="1"/>
          <p:nvPr/>
        </p:nvSpPr>
        <p:spPr>
          <a:xfrm>
            <a:off x="4297546" y="4732394"/>
            <a:ext cx="3596774" cy="1292662"/>
          </a:xfrm>
          <a:prstGeom prst="rect">
            <a:avLst/>
          </a:prstGeom>
          <a:noFill/>
        </p:spPr>
        <p:txBody>
          <a:bodyPr wrap="square" rtlCol="0">
            <a:spAutoFit/>
          </a:bodyPr>
          <a:lstStyle/>
          <a:p>
            <a:pPr algn="ctr"/>
            <a:r>
              <a:rPr lang="en-US" sz="1400" b="1" i="0" dirty="0">
                <a:solidFill>
                  <a:schemeClr val="bg1"/>
                </a:solidFill>
                <a:effectLst/>
                <a:latin typeface="Nexa"/>
              </a:rPr>
              <a:t>Plan allows the member to receive either contacts and frame, or frame and lens services.</a:t>
            </a:r>
          </a:p>
          <a:p>
            <a:br>
              <a:rPr lang="en-US" b="0" i="0" dirty="0">
                <a:solidFill>
                  <a:srgbClr val="717272"/>
                </a:solidFill>
                <a:effectLst/>
                <a:latin typeface="Nexa"/>
              </a:rPr>
            </a:br>
            <a:endParaRPr lang="en-US" dirty="0"/>
          </a:p>
        </p:txBody>
      </p:sp>
    </p:spTree>
    <p:extLst>
      <p:ext uri="{BB962C8B-B14F-4D97-AF65-F5344CB8AC3E}">
        <p14:creationId xmlns:p14="http://schemas.microsoft.com/office/powerpoint/2010/main" val="16395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 y="0"/>
            <a:ext cx="12192004" cy="2440411"/>
          </a:xfrm>
          <a:prstGeom prst="rect">
            <a:avLst/>
          </a:prstGeom>
          <a:solidFill>
            <a:srgbClr val="9F2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p>
            <a:r>
              <a:rPr lang="en-US" dirty="0"/>
              <a:t>Confidential Notice: This document contains privileged information and is for the sole use of the intended recipient(s). </a:t>
            </a:r>
          </a:p>
          <a:p>
            <a:r>
              <a:rPr lang="en-US" dirty="0"/>
              <a:t>Disclosure or distribution to and review or use by any unauthorized Luxottica EyeMed associate(s) and external parties is prohibited.</a:t>
            </a:r>
          </a:p>
        </p:txBody>
      </p:sp>
      <p:sp>
        <p:nvSpPr>
          <p:cNvPr id="4" name="Slide Number Placeholder 3"/>
          <p:cNvSpPr>
            <a:spLocks noGrp="1"/>
          </p:cNvSpPr>
          <p:nvPr>
            <p:ph type="sldNum" sz="quarter" idx="12"/>
          </p:nvPr>
        </p:nvSpPr>
        <p:spPr/>
        <p:txBody>
          <a:bodyPr/>
          <a:lstStyle/>
          <a:p>
            <a:fld id="{90B01CFB-CC03-4139-840A-820EDE25C316}" type="slidenum">
              <a:rPr lang="en-US">
                <a:solidFill>
                  <a:srgbClr val="C9C9CC"/>
                </a:solidFill>
              </a:rPr>
              <a:pPr/>
              <a:t>6</a:t>
            </a:fld>
            <a:endParaRPr lang="en-US" dirty="0">
              <a:solidFill>
                <a:srgbClr val="C9C9CC"/>
              </a:solidFill>
            </a:endParaRPr>
          </a:p>
        </p:txBody>
      </p:sp>
      <p:sp>
        <p:nvSpPr>
          <p:cNvPr id="5" name="Text Placeholder 2"/>
          <p:cNvSpPr txBox="1">
            <a:spLocks/>
          </p:cNvSpPr>
          <p:nvPr/>
        </p:nvSpPr>
        <p:spPr>
          <a:xfrm>
            <a:off x="0" y="1146733"/>
            <a:ext cx="12192000" cy="85433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defTabSz="914173">
              <a:spcBef>
                <a:spcPts val="0"/>
              </a:spcBef>
              <a:buNone/>
            </a:pPr>
            <a:r>
              <a:rPr lang="en-US" sz="2400" dirty="0">
                <a:solidFill>
                  <a:schemeClr val="bg1"/>
                </a:solidFill>
                <a:latin typeface="Verdana" charset="0"/>
                <a:ea typeface="Verdana" charset="0"/>
                <a:cs typeface="Verdana" charset="0"/>
              </a:rPr>
              <a:t>You’re on EyeMed’s SELECT network,</a:t>
            </a:r>
          </a:p>
          <a:p>
            <a:pPr marL="0" lvl="0" indent="0" algn="ctr" defTabSz="914173">
              <a:spcBef>
                <a:spcPts val="0"/>
              </a:spcBef>
              <a:buNone/>
            </a:pPr>
            <a:r>
              <a:rPr lang="en-US" sz="2400" dirty="0">
                <a:solidFill>
                  <a:schemeClr val="bg1"/>
                </a:solidFill>
                <a:latin typeface="Verdana"/>
                <a:ea typeface="Verdana"/>
                <a:cs typeface="Verdana" charset="0"/>
              </a:rPr>
              <a:t>so, you’ve got choices - lots of them</a:t>
            </a:r>
          </a:p>
        </p:txBody>
      </p:sp>
      <p:sp>
        <p:nvSpPr>
          <p:cNvPr id="13" name="Title 3"/>
          <p:cNvSpPr txBox="1">
            <a:spLocks/>
          </p:cNvSpPr>
          <p:nvPr/>
        </p:nvSpPr>
        <p:spPr>
          <a:xfrm>
            <a:off x="-4" y="-2006"/>
            <a:ext cx="12192004" cy="13478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200" dirty="0">
                <a:solidFill>
                  <a:schemeClr val="bg1"/>
                </a:solidFill>
                <a:latin typeface="Verdana"/>
                <a:ea typeface="Verdana"/>
              </a:rPr>
              <a:t>Find your best fit</a:t>
            </a:r>
          </a:p>
        </p:txBody>
      </p:sp>
      <p:sp>
        <p:nvSpPr>
          <p:cNvPr id="18" name="Rectangle 17"/>
          <p:cNvSpPr/>
          <p:nvPr/>
        </p:nvSpPr>
        <p:spPr>
          <a:xfrm>
            <a:off x="30075" y="4022418"/>
            <a:ext cx="12192004" cy="954107"/>
          </a:xfrm>
          <a:prstGeom prst="rect">
            <a:avLst/>
          </a:prstGeom>
        </p:spPr>
        <p:txBody>
          <a:bodyPr wrap="square">
            <a:spAutoFit/>
          </a:bodyPr>
          <a:lstStyle/>
          <a:p>
            <a:pPr algn="ctr" defTabSz="456903"/>
            <a:r>
              <a:rPr lang="en-US" sz="2000" dirty="0">
                <a:solidFill>
                  <a:schemeClr val="accent4"/>
                </a:solidFill>
                <a:latin typeface="Verdana" panose="020B0604030504040204" pitchFamily="34" charset="0"/>
                <a:ea typeface="Verdana" panose="020B0604030504040204" pitchFamily="34" charset="0"/>
                <a:cs typeface="Verdana" panose="020B0604030504040204" pitchFamily="34" charset="0"/>
              </a:rPr>
              <a:t>Plus, your local retailers: </a:t>
            </a:r>
          </a:p>
          <a:p>
            <a:pPr algn="ctr" defTabSz="456903"/>
            <a:r>
              <a:rPr lang="en-US" dirty="0">
                <a:latin typeface="Verdana" panose="020B0604030504040204" pitchFamily="34" charset="0"/>
                <a:ea typeface="Verdana" panose="020B0604030504040204" pitchFamily="34" charset="0"/>
                <a:cs typeface="Verdana" panose="020B0604030504040204" pitchFamily="34" charset="0"/>
              </a:rPr>
              <a:t>America’s Best, Cohen’s Fashion Optical, Eyeglass World, Sterling Optical </a:t>
            </a:r>
          </a:p>
          <a:p>
            <a:pPr algn="ctr" defTabSz="456903"/>
            <a:r>
              <a:rPr lang="en-US" dirty="0">
                <a:latin typeface="Verdana" panose="020B0604030504040204" pitchFamily="34" charset="0"/>
                <a:ea typeface="Verdana" panose="020B0604030504040204" pitchFamily="34" charset="0"/>
                <a:cs typeface="Verdana" panose="020B0604030504040204" pitchFamily="34" charset="0"/>
              </a:rPr>
              <a:t>and many more</a:t>
            </a:r>
          </a:p>
        </p:txBody>
      </p:sp>
      <p:sp>
        <p:nvSpPr>
          <p:cNvPr id="19" name="TextBox 18"/>
          <p:cNvSpPr txBox="1"/>
          <p:nvPr/>
        </p:nvSpPr>
        <p:spPr>
          <a:xfrm>
            <a:off x="-4" y="2504446"/>
            <a:ext cx="12192004" cy="707882"/>
          </a:xfrm>
          <a:prstGeom prst="rect">
            <a:avLst/>
          </a:prstGeom>
          <a:noFill/>
        </p:spPr>
        <p:txBody>
          <a:bodyPr wrap="square" lIns="91420" tIns="45718" rIns="91420" bIns="45718" rtlCol="0" anchor="ctr">
            <a:spAutoFit/>
          </a:bodyPr>
          <a:lstStyle/>
          <a:p>
            <a:pPr algn="ctr"/>
            <a:r>
              <a:rPr lang="en-US" sz="2000" dirty="0">
                <a:solidFill>
                  <a:schemeClr val="accent4"/>
                </a:solidFill>
                <a:latin typeface="Verdana" panose="020B0604030504040204" pitchFamily="34" charset="0"/>
                <a:ea typeface="Verdana" panose="020B0604030504040204" pitchFamily="34" charset="0"/>
                <a:cs typeface="Verdana" panose="020B0604030504040204" pitchFamily="34" charset="0"/>
              </a:rPr>
              <a:t>More than 120,000 provider access points at 25,000 locations, including:</a:t>
            </a:r>
          </a:p>
          <a:p>
            <a:pPr algn="ctr"/>
            <a:endParaRPr lang="en-US" sz="2000"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059" y="2925927"/>
            <a:ext cx="5716182" cy="1067020"/>
          </a:xfrm>
          <a:prstGeom prst="rect">
            <a:avLst/>
          </a:prstGeom>
        </p:spPr>
      </p:pic>
      <p:sp>
        <p:nvSpPr>
          <p:cNvPr id="21" name="Rectangle 20"/>
          <p:cNvSpPr/>
          <p:nvPr/>
        </p:nvSpPr>
        <p:spPr>
          <a:xfrm>
            <a:off x="0" y="5205926"/>
            <a:ext cx="12192000" cy="400110"/>
          </a:xfrm>
          <a:prstGeom prst="rect">
            <a:avLst/>
          </a:prstGeom>
        </p:spPr>
        <p:txBody>
          <a:bodyPr wrap="square">
            <a:spAutoFit/>
          </a:bodyPr>
          <a:lstStyle/>
          <a:p>
            <a:pPr algn="ctr" defTabSz="456903"/>
            <a:r>
              <a:rPr lang="en-US" sz="2000" dirty="0">
                <a:solidFill>
                  <a:schemeClr val="accent4"/>
                </a:solidFill>
                <a:latin typeface="Verdana" panose="020B0604030504040204" pitchFamily="34" charset="0"/>
                <a:ea typeface="Verdana" panose="020B0604030504040204" pitchFamily="34" charset="0"/>
                <a:cs typeface="Verdana" panose="020B0604030504040204" pitchFamily="34" charset="0"/>
              </a:rPr>
              <a:t>Plus, online options:</a:t>
            </a:r>
          </a:p>
        </p:txBody>
      </p:sp>
      <p:pic>
        <p:nvPicPr>
          <p:cNvPr id="7" name="Picture 6">
            <a:extLst>
              <a:ext uri="{FF2B5EF4-FFF2-40B4-BE49-F238E27FC236}">
                <a16:creationId xmlns:a16="http://schemas.microsoft.com/office/drawing/2014/main" id="{D1BBC2E1-ECF3-4A60-9191-A7AA31C8D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721" y="4976817"/>
            <a:ext cx="8259122" cy="1501658"/>
          </a:xfrm>
          <a:prstGeom prst="rect">
            <a:avLst/>
          </a:prstGeom>
        </p:spPr>
      </p:pic>
    </p:spTree>
    <p:extLst>
      <p:ext uri="{BB962C8B-B14F-4D97-AF65-F5344CB8AC3E}">
        <p14:creationId xmlns:p14="http://schemas.microsoft.com/office/powerpoint/2010/main" val="260257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99999A"/>
                </a:solidFill>
                <a:effectLst/>
                <a:uLnTx/>
                <a:uFillTx/>
              </a:rPr>
              <a:t>Confidential Notice: This document contains privileged information and is for the sole use of the intended recipient(s).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99999A"/>
                </a:solidFill>
                <a:effectLst/>
                <a:uLnTx/>
                <a:uFillTx/>
              </a:rPr>
              <a:t>Disclosure or distribution to and review or use by any unauthorized Luxottica EyeMed associate(s) and external parties is prohibited.</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0B01CFB-CC03-4139-840A-820EDE25C316}" type="slidenum">
              <a:rPr kumimoji="0" lang="en-US" sz="1800" b="0" i="0" u="none" strike="noStrike" kern="1200" cap="none" spc="0" normalizeH="0" baseline="0" noProof="0" smtClean="0">
                <a:ln>
                  <a:noFill/>
                </a:ln>
                <a:solidFill>
                  <a:srgbClr val="C9C9CC"/>
                </a:solidFill>
                <a:effectLst/>
                <a:uLnTx/>
                <a:uFillTx/>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C9C9CC"/>
              </a:solidFill>
              <a:effectLst/>
              <a:uLnTx/>
              <a:uFillTx/>
            </a:endParaRPr>
          </a:p>
        </p:txBody>
      </p:sp>
      <p:sp>
        <p:nvSpPr>
          <p:cNvPr id="7" name="Title 3"/>
          <p:cNvSpPr>
            <a:spLocks noGrp="1"/>
          </p:cNvSpPr>
          <p:nvPr>
            <p:ph type="title"/>
          </p:nvPr>
        </p:nvSpPr>
        <p:spPr>
          <a:xfrm>
            <a:off x="-4" y="-2006"/>
            <a:ext cx="8773433" cy="1438044"/>
          </a:xfrm>
        </p:spPr>
        <p:txBody>
          <a:bodyPr>
            <a:normAutofit/>
          </a:bodyPr>
          <a:lstStyle/>
          <a:p>
            <a:r>
              <a:rPr lang="en-US" sz="3600" dirty="0">
                <a:solidFill>
                  <a:schemeClr val="accent4"/>
                </a:solidFill>
                <a:latin typeface="Verdana"/>
                <a:ea typeface="Verdana"/>
              </a:rPr>
              <a:t>How to find an eye doctor</a:t>
            </a:r>
          </a:p>
        </p:txBody>
      </p:sp>
      <p:sp>
        <p:nvSpPr>
          <p:cNvPr id="16" name="Rectangle 15"/>
          <p:cNvSpPr/>
          <p:nvPr/>
        </p:nvSpPr>
        <p:spPr>
          <a:xfrm>
            <a:off x="8773430" y="0"/>
            <a:ext cx="3418570" cy="6041836"/>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ine 193"/>
          <p:cNvSpPr>
            <a:spLocks noChangeShapeType="1"/>
          </p:cNvSpPr>
          <p:nvPr/>
        </p:nvSpPr>
        <p:spPr bwMode="auto">
          <a:xfrm>
            <a:off x="1932209" y="4293536"/>
            <a:ext cx="4479477"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20" tIns="45718" rIns="91420" bIns="45718" numCol="1" anchor="t" anchorCtr="0" compatLnSpc="1">
            <a:prstTxWarp prst="textNoShape">
              <a:avLst/>
            </a:prstTxWarp>
          </a:bodyPr>
          <a:lstStyle/>
          <a:p>
            <a:endParaRPr lang="en-US" dirty="0"/>
          </a:p>
        </p:txBody>
      </p:sp>
      <p:sp>
        <p:nvSpPr>
          <p:cNvPr id="12" name="TextBox 11"/>
          <p:cNvSpPr txBox="1"/>
          <p:nvPr/>
        </p:nvSpPr>
        <p:spPr>
          <a:xfrm>
            <a:off x="1794789" y="1624885"/>
            <a:ext cx="4885411" cy="746354"/>
          </a:xfrm>
          <a:prstGeom prst="rect">
            <a:avLst/>
          </a:prstGeom>
          <a:noFill/>
        </p:spPr>
        <p:txBody>
          <a:bodyPr wrap="square" lIns="91278" tIns="45718" rIns="91278" bIns="45718" rtlCol="0">
            <a:spAutoFit/>
          </a:bodyPr>
          <a:lstStyle/>
          <a:p>
            <a:pPr defTabSz="456231">
              <a:spcAft>
                <a:spcPts val="300"/>
              </a:spcAft>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Use the Provider Locator</a:t>
            </a:r>
          </a:p>
          <a:p>
            <a:pPr defTabSz="456231">
              <a:spcAft>
                <a:spcPts val="300"/>
              </a:spcAft>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at eyemed.com </a:t>
            </a:r>
          </a:p>
        </p:txBody>
      </p:sp>
      <p:sp>
        <p:nvSpPr>
          <p:cNvPr id="13" name="TextBox 12"/>
          <p:cNvSpPr txBox="1"/>
          <p:nvPr/>
        </p:nvSpPr>
        <p:spPr>
          <a:xfrm>
            <a:off x="1794789" y="3032561"/>
            <a:ext cx="6768511" cy="746354"/>
          </a:xfrm>
          <a:prstGeom prst="rect">
            <a:avLst/>
          </a:prstGeom>
          <a:noFill/>
        </p:spPr>
        <p:txBody>
          <a:bodyPr wrap="square" lIns="91278" tIns="45718" rIns="91278" bIns="45718" rtlCol="0">
            <a:spAutoFit/>
          </a:bodyPr>
          <a:lstStyle/>
          <a:p>
            <a:pPr defTabSz="456231">
              <a:spcAft>
                <a:spcPts val="300"/>
              </a:spcAft>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Download and use the EyeMed Members App</a:t>
            </a:r>
          </a:p>
          <a:p>
            <a:pPr defTabSz="456231">
              <a:spcAft>
                <a:spcPts val="300"/>
              </a:spcAft>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(available in the App Store or Google Play) </a:t>
            </a:r>
          </a:p>
        </p:txBody>
      </p:sp>
      <p:sp>
        <p:nvSpPr>
          <p:cNvPr id="14" name="TextBox 13"/>
          <p:cNvSpPr txBox="1"/>
          <p:nvPr/>
        </p:nvSpPr>
        <p:spPr>
          <a:xfrm>
            <a:off x="1794789" y="4582905"/>
            <a:ext cx="5926811" cy="1054131"/>
          </a:xfrm>
          <a:prstGeom prst="rect">
            <a:avLst/>
          </a:prstGeom>
          <a:noFill/>
        </p:spPr>
        <p:txBody>
          <a:bodyPr wrap="square" lIns="91278" tIns="45718" rIns="91278" bIns="45718" rtlCol="0">
            <a:spAutoFit/>
          </a:bodyPr>
          <a:lstStyle/>
          <a:p>
            <a:pPr defTabSz="456231">
              <a:spcAft>
                <a:spcPts val="300"/>
              </a:spcAft>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Check the listing of the closest</a:t>
            </a:r>
          </a:p>
          <a:p>
            <a:pPr defTabSz="456231">
              <a:spcAft>
                <a:spcPts val="300"/>
              </a:spcAft>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eye doctors from your Welcome Kit (you’ll get this after you enroll)</a:t>
            </a:r>
          </a:p>
        </p:txBody>
      </p:sp>
      <p:sp>
        <p:nvSpPr>
          <p:cNvPr id="20" name="Line 193"/>
          <p:cNvSpPr>
            <a:spLocks noChangeShapeType="1"/>
          </p:cNvSpPr>
          <p:nvPr/>
        </p:nvSpPr>
        <p:spPr bwMode="auto">
          <a:xfrm>
            <a:off x="1932209" y="2646721"/>
            <a:ext cx="4479477" cy="0"/>
          </a:xfrm>
          <a:prstGeom prst="line">
            <a:avLst/>
          </a:prstGeom>
          <a:noFill/>
          <a:ln w="12700"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20" tIns="45718" rIns="91420" bIns="45718" numCol="1" anchor="t" anchorCtr="0" compatLnSpc="1">
            <a:prstTxWarp prst="textNoShape">
              <a:avLst/>
            </a:prstTxWarp>
          </a:bodyPr>
          <a:lstStyle/>
          <a:p>
            <a:endParaRPr lang="en-US" dirty="0"/>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3300" y="1227675"/>
            <a:ext cx="3918324" cy="3918324"/>
          </a:xfrm>
          <a:prstGeom prst="rect">
            <a:avLst/>
          </a:prstGeom>
        </p:spPr>
      </p:pic>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4845" y="1481313"/>
            <a:ext cx="1160287" cy="1160287"/>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908" y="2900602"/>
            <a:ext cx="1296159" cy="1296159"/>
          </a:xfrm>
          <a:prstGeom prst="rect">
            <a:avLst/>
          </a:prstGeom>
        </p:spPr>
      </p:pic>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6907" y="4497920"/>
            <a:ext cx="1296159" cy="1296159"/>
          </a:xfrm>
          <a:prstGeom prst="rect">
            <a:avLst/>
          </a:prstGeom>
        </p:spPr>
      </p:pic>
    </p:spTree>
    <p:extLst>
      <p:ext uri="{BB962C8B-B14F-4D97-AF65-F5344CB8AC3E}">
        <p14:creationId xmlns:p14="http://schemas.microsoft.com/office/powerpoint/2010/main" val="313789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Confidential Notice: This document contains privileged information and is for the sole use of the intended recipient(s). </a:t>
            </a:r>
          </a:p>
          <a:p>
            <a:r>
              <a:rPr lang="en-US" dirty="0"/>
              <a:t>Disclosure or distribution to and review or use by any unauthorized Luxottica EyeMed associate(s) and external parties is prohibited.</a:t>
            </a:r>
          </a:p>
        </p:txBody>
      </p:sp>
      <p:sp>
        <p:nvSpPr>
          <p:cNvPr id="4" name="Slide Number Placeholder 3"/>
          <p:cNvSpPr>
            <a:spLocks noGrp="1"/>
          </p:cNvSpPr>
          <p:nvPr>
            <p:ph type="sldNum" sz="quarter" idx="12"/>
          </p:nvPr>
        </p:nvSpPr>
        <p:spPr/>
        <p:txBody>
          <a:bodyPr/>
          <a:lstStyle/>
          <a:p>
            <a:fld id="{90B01CFB-CC03-4139-840A-820EDE25C316}" type="slidenum">
              <a:rPr lang="en-US">
                <a:solidFill>
                  <a:srgbClr val="C9C9CC"/>
                </a:solidFill>
              </a:rPr>
              <a:pPr/>
              <a:t>8</a:t>
            </a:fld>
            <a:endParaRPr lang="en-US" dirty="0">
              <a:solidFill>
                <a:srgbClr val="C9C9CC"/>
              </a:solidFill>
            </a:endParaRPr>
          </a:p>
        </p:txBody>
      </p:sp>
      <p:sp>
        <p:nvSpPr>
          <p:cNvPr id="5" name="Text Placeholder 2"/>
          <p:cNvSpPr txBox="1">
            <a:spLocks/>
          </p:cNvSpPr>
          <p:nvPr/>
        </p:nvSpPr>
        <p:spPr>
          <a:xfrm>
            <a:off x="655385" y="1496231"/>
            <a:ext cx="7050842" cy="172872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You’ll receive an in-home Welcome Kit detailing your new vision benefits and the closest eye doctors. And using your benefits couldn’t be easier with access to convenient digital tools.</a:t>
            </a:r>
          </a:p>
        </p:txBody>
      </p:sp>
      <p:sp>
        <p:nvSpPr>
          <p:cNvPr id="6" name="Text Placeholder 2"/>
          <p:cNvSpPr txBox="1">
            <a:spLocks/>
          </p:cNvSpPr>
          <p:nvPr/>
        </p:nvSpPr>
        <p:spPr>
          <a:xfrm>
            <a:off x="655385" y="2962150"/>
            <a:ext cx="3324287" cy="3037858"/>
          </a:xfrm>
          <a:prstGeom prst="rect">
            <a:avLst/>
          </a:prstGeom>
        </p:spPr>
        <p:txBody>
          <a:bodyPr vert="horz" lIns="91420" tIns="45718" rIns="91420" bIns="45718" rtlCol="0" anchor="t">
            <a:normAutofit lnSpcReduction="10000"/>
          </a:bodyPr>
          <a:lstStyle>
            <a:lvl1pPr marL="228546" indent="-228546" algn="l" defTabSz="914173" rtl="0" eaLnBrk="1" latinLnBrk="0" hangingPunct="1">
              <a:lnSpc>
                <a:spcPct val="90000"/>
              </a:lnSpc>
              <a:spcBef>
                <a:spcPts val="1000"/>
              </a:spcBef>
              <a:buFont typeface="Wingdings" panose="05000000000000000000" pitchFamily="2" charset="2"/>
              <a:buChar char="§"/>
              <a:defRPr sz="1600" kern="1200">
                <a:solidFill>
                  <a:schemeClr val="tx1"/>
                </a:solidFill>
                <a:latin typeface="Verdana" charset="0"/>
                <a:ea typeface="Verdana" charset="0"/>
                <a:cs typeface="Verdana" charset="0"/>
              </a:defRPr>
            </a:lvl1pPr>
            <a:lvl2pPr marL="685638" indent="-228546" algn="l" defTabSz="914173" rtl="0" eaLnBrk="1" latinLnBrk="0" hangingPunct="1">
              <a:lnSpc>
                <a:spcPct val="90000"/>
              </a:lnSpc>
              <a:spcBef>
                <a:spcPts val="500"/>
              </a:spcBef>
              <a:buFont typeface="Wingdings" panose="05000000000000000000" pitchFamily="2" charset="2"/>
              <a:buChar char="§"/>
              <a:defRPr sz="1600" kern="1200">
                <a:solidFill>
                  <a:schemeClr val="tx1"/>
                </a:solidFill>
                <a:latin typeface="Verdana" charset="0"/>
                <a:ea typeface="Verdana" charset="0"/>
                <a:cs typeface="Verdana" charset="0"/>
              </a:defRPr>
            </a:lvl2pPr>
            <a:lvl3pPr marL="1142718" indent="-228546" algn="l" defTabSz="914173" rtl="0" eaLnBrk="1" latinLnBrk="0" hangingPunct="1">
              <a:lnSpc>
                <a:spcPct val="90000"/>
              </a:lnSpc>
              <a:spcBef>
                <a:spcPts val="500"/>
              </a:spcBef>
              <a:buFont typeface="Wingdings" panose="05000000000000000000" pitchFamily="2" charset="2"/>
              <a:buChar char="§"/>
              <a:defRPr sz="1600" kern="1200">
                <a:solidFill>
                  <a:schemeClr val="tx1"/>
                </a:solidFill>
                <a:latin typeface="Verdana" charset="0"/>
                <a:ea typeface="Verdana" charset="0"/>
                <a:cs typeface="Verdana" charset="0"/>
              </a:defRPr>
            </a:lvl3pPr>
            <a:lvl4pPr marL="1599800" indent="-228546" algn="l" defTabSz="914173" rtl="0" eaLnBrk="1" latinLnBrk="0" hangingPunct="1">
              <a:lnSpc>
                <a:spcPct val="90000"/>
              </a:lnSpc>
              <a:spcBef>
                <a:spcPts val="500"/>
              </a:spcBef>
              <a:buFont typeface="Wingdings" panose="05000000000000000000" pitchFamily="2" charset="2"/>
              <a:buChar char="§"/>
              <a:defRPr sz="1600" kern="1200">
                <a:solidFill>
                  <a:schemeClr val="tx1"/>
                </a:solidFill>
                <a:latin typeface="Verdana" charset="0"/>
                <a:ea typeface="Verdana" charset="0"/>
                <a:cs typeface="Verdana" charset="0"/>
              </a:defRPr>
            </a:lvl4pPr>
            <a:lvl5pPr marL="2056883" indent="-228546" algn="l" defTabSz="914173" rtl="0" eaLnBrk="1" latinLnBrk="0" hangingPunct="1">
              <a:lnSpc>
                <a:spcPct val="90000"/>
              </a:lnSpc>
              <a:spcBef>
                <a:spcPts val="500"/>
              </a:spcBef>
              <a:buFont typeface="Wingdings" panose="05000000000000000000" pitchFamily="2" charset="2"/>
              <a:buChar char="§"/>
              <a:defRPr sz="1600" kern="1200">
                <a:solidFill>
                  <a:schemeClr val="tx1"/>
                </a:solidFill>
                <a:latin typeface="Verdana" charset="0"/>
                <a:ea typeface="Verdana" charset="0"/>
                <a:cs typeface="Verdana" charset="0"/>
              </a:defRPr>
            </a:lvl5pPr>
            <a:lvl6pPr marL="2513973"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060"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146"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238"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000" dirty="0">
                <a:solidFill>
                  <a:schemeClr val="accent4"/>
                </a:solidFill>
                <a:latin typeface="Verdana"/>
                <a:ea typeface="Verdana"/>
              </a:rPr>
              <a:t>EyeMed Members App</a:t>
            </a:r>
            <a:endParaRPr lang="en-US" sz="2000" dirty="0">
              <a:solidFill>
                <a:schemeClr val="accent4"/>
              </a:solidFill>
              <a:latin typeface="Verdana"/>
              <a:ea typeface="Verdana"/>
              <a:cs typeface="Verdana" panose="020B0604030504040204" pitchFamily="34" charset="0"/>
            </a:endParaRPr>
          </a:p>
          <a:p>
            <a:pPr marL="285750" lvl="1" indent="-285750">
              <a:lnSpc>
                <a:spcPct val="100000"/>
              </a:lnSpc>
              <a:spcBef>
                <a:spcPts val="0"/>
              </a:spcBef>
              <a:spcAft>
                <a:spcPts val="600"/>
              </a:spcAft>
              <a:buFont typeface="Arial" panose="020B0604020202020204"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Benefits, </a:t>
            </a:r>
            <a:r>
              <a:rPr lang="en-US" sz="1400" dirty="0">
                <a:latin typeface="Verdana" panose="020B0604030504040204" pitchFamily="34" charset="0"/>
                <a:ea typeface="Verdana" panose="020B0604030504040204" pitchFamily="34" charset="0"/>
              </a:rPr>
              <a:t>eligibility</a:t>
            </a:r>
            <a:r>
              <a:rPr lang="en-US" sz="1400" dirty="0">
                <a:latin typeface="Verdana" panose="020B0604030504040204" pitchFamily="34" charset="0"/>
                <a:ea typeface="Verdana" panose="020B0604030504040204" pitchFamily="34" charset="0"/>
                <a:cs typeface="Verdana" panose="020B0604030504040204" pitchFamily="34" charset="0"/>
              </a:rPr>
              <a:t> and claims at-a-glance</a:t>
            </a:r>
          </a:p>
          <a:p>
            <a:pPr marL="285750" lvl="1" indent="-285750">
              <a:lnSpc>
                <a:spcPct val="100000"/>
              </a:lnSpc>
              <a:spcBef>
                <a:spcPts val="0"/>
              </a:spcBef>
              <a:spcAft>
                <a:spcPts val="600"/>
              </a:spcAft>
              <a:buFont typeface="Arial" panose="020B0604020202020204" pitchFamily="34" charset="0"/>
              <a:buChar char="•"/>
              <a:defRPr/>
            </a:pPr>
            <a:r>
              <a:rPr lang="en-US" sz="1400" dirty="0">
                <a:latin typeface="Verdana"/>
                <a:ea typeface="Verdana"/>
                <a:cs typeface="Verdana" panose="020B0604030504040204" pitchFamily="34" charset="0"/>
              </a:rPr>
              <a:t>Find an eye doctor and get door-to-door directions</a:t>
            </a:r>
          </a:p>
          <a:p>
            <a:pPr marL="285750" lvl="1" indent="-285750">
              <a:lnSpc>
                <a:spcPct val="100000"/>
              </a:lnSpc>
              <a:spcBef>
                <a:spcPts val="0"/>
              </a:spcBef>
              <a:spcAft>
                <a:spcPts val="600"/>
              </a:spcAft>
              <a:buFont typeface="Arial" panose="020B0604020202020204" pitchFamily="34" charset="0"/>
              <a:buChar char="•"/>
              <a:defRPr/>
            </a:pPr>
            <a:r>
              <a:rPr lang="en-US" sz="1400" dirty="0">
                <a:latin typeface="Verdana"/>
                <a:ea typeface="Verdana"/>
                <a:cs typeface="Verdana" panose="020B0604030504040204" pitchFamily="34" charset="0"/>
              </a:rPr>
              <a:t>Grab special offers</a:t>
            </a:r>
          </a:p>
          <a:p>
            <a:pPr marL="285750" lvl="1" indent="-285750">
              <a:lnSpc>
                <a:spcPct val="100000"/>
              </a:lnSpc>
              <a:spcBef>
                <a:spcPts val="0"/>
              </a:spcBef>
              <a:spcAft>
                <a:spcPts val="600"/>
              </a:spcAft>
              <a:buFont typeface="Arial" panose="020B0604020202020204" pitchFamily="34" charset="0"/>
              <a:buChar char="•"/>
              <a:defRPr/>
            </a:pPr>
            <a:r>
              <a:rPr lang="en-US" sz="1400" dirty="0">
                <a:latin typeface="Verdana"/>
                <a:ea typeface="Verdana"/>
                <a:cs typeface="Verdana" panose="020B0604030504040204" pitchFamily="34" charset="0"/>
              </a:rPr>
              <a:t>Load and save prescriptions</a:t>
            </a:r>
          </a:p>
          <a:p>
            <a:pPr marL="285750" lvl="1" indent="-285750">
              <a:lnSpc>
                <a:spcPct val="100000"/>
              </a:lnSpc>
              <a:spcBef>
                <a:spcPts val="0"/>
              </a:spcBef>
              <a:spcAft>
                <a:spcPts val="600"/>
              </a:spcAft>
              <a:buFont typeface="Arial" panose="020B0604020202020204" pitchFamily="34" charset="0"/>
              <a:buChar char="•"/>
              <a:defRPr/>
            </a:pPr>
            <a:r>
              <a:rPr lang="en-US" sz="1400" dirty="0">
                <a:latin typeface="Verdana"/>
                <a:ea typeface="Verdana"/>
                <a:cs typeface="Verdana" panose="020B0604030504040204" pitchFamily="34" charset="0"/>
              </a:rPr>
              <a:t>Set exam and contact lens reminders</a:t>
            </a:r>
          </a:p>
          <a:p>
            <a:pPr marL="285750" lvl="1" indent="-285750">
              <a:lnSpc>
                <a:spcPct val="100000"/>
              </a:lnSpc>
              <a:spcBef>
                <a:spcPts val="0"/>
              </a:spcBef>
              <a:spcAft>
                <a:spcPts val="600"/>
              </a:spcAft>
              <a:buFont typeface="Arial" panose="020B0604020202020204" pitchFamily="34" charset="0"/>
              <a:buChar char="•"/>
              <a:defRPr/>
            </a:pPr>
            <a:r>
              <a:rPr lang="en-US" sz="1400" dirty="0">
                <a:latin typeface="Verdana"/>
                <a:ea typeface="Verdana"/>
                <a:cs typeface="Verdana" panose="020B0604030504040204" pitchFamily="34" charset="0"/>
              </a:rPr>
              <a:t>Pull up ID card and add to your wallet (for iOS only)</a:t>
            </a:r>
          </a:p>
          <a:p>
            <a:pPr marL="0" lvl="1" indent="0">
              <a:lnSpc>
                <a:spcPct val="100000"/>
              </a:lnSpc>
              <a:spcBef>
                <a:spcPts val="0"/>
              </a:spcBef>
              <a:spcAft>
                <a:spcPts val="600"/>
              </a:spcAft>
              <a:buNone/>
              <a:defRPr/>
            </a:pPr>
            <a:endParaRPr lang="en-US" sz="1400" dirty="0">
              <a:solidFill>
                <a:srgbClr val="3F3F3F"/>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2"/>
          <p:cNvSpPr txBox="1">
            <a:spLocks/>
          </p:cNvSpPr>
          <p:nvPr/>
        </p:nvSpPr>
        <p:spPr>
          <a:xfrm>
            <a:off x="4218883" y="2972728"/>
            <a:ext cx="3331648" cy="2801259"/>
          </a:xfrm>
          <a:prstGeom prst="rect">
            <a:avLst/>
          </a:prstGeom>
        </p:spPr>
        <p:txBody>
          <a:bodyPr vert="horz" lIns="91420" tIns="45718" rIns="91420" bIns="45718" rtlCol="0" anchor="t">
            <a:normAutofit fontScale="92500" lnSpcReduction="20000"/>
          </a:bodyPr>
          <a:lstStyle>
            <a:lvl1pPr marL="228546" indent="-228546" algn="l" defTabSz="914173" rtl="0" eaLnBrk="1" latinLnBrk="0" hangingPunct="1">
              <a:lnSpc>
                <a:spcPct val="90000"/>
              </a:lnSpc>
              <a:spcBef>
                <a:spcPts val="1000"/>
              </a:spcBef>
              <a:buFont typeface="Wingdings" panose="05000000000000000000" pitchFamily="2" charset="2"/>
              <a:buChar char="§"/>
              <a:defRPr sz="1600" kern="1200">
                <a:solidFill>
                  <a:schemeClr val="tx1"/>
                </a:solidFill>
                <a:latin typeface="Verdana" charset="0"/>
                <a:ea typeface="Verdana" charset="0"/>
                <a:cs typeface="Verdana" charset="0"/>
              </a:defRPr>
            </a:lvl1pPr>
            <a:lvl2pPr marL="685638" indent="-228546" algn="l" defTabSz="914173" rtl="0" eaLnBrk="1" latinLnBrk="0" hangingPunct="1">
              <a:lnSpc>
                <a:spcPct val="90000"/>
              </a:lnSpc>
              <a:spcBef>
                <a:spcPts val="500"/>
              </a:spcBef>
              <a:buFont typeface="Wingdings" panose="05000000000000000000" pitchFamily="2" charset="2"/>
              <a:buChar char="§"/>
              <a:defRPr sz="1600" kern="1200">
                <a:solidFill>
                  <a:schemeClr val="tx1"/>
                </a:solidFill>
                <a:latin typeface="Verdana" charset="0"/>
                <a:ea typeface="Verdana" charset="0"/>
                <a:cs typeface="Verdana" charset="0"/>
              </a:defRPr>
            </a:lvl2pPr>
            <a:lvl3pPr marL="1142718" indent="-228546" algn="l" defTabSz="914173" rtl="0" eaLnBrk="1" latinLnBrk="0" hangingPunct="1">
              <a:lnSpc>
                <a:spcPct val="90000"/>
              </a:lnSpc>
              <a:spcBef>
                <a:spcPts val="500"/>
              </a:spcBef>
              <a:buFont typeface="Wingdings" panose="05000000000000000000" pitchFamily="2" charset="2"/>
              <a:buChar char="§"/>
              <a:defRPr sz="1600" kern="1200">
                <a:solidFill>
                  <a:schemeClr val="tx1"/>
                </a:solidFill>
                <a:latin typeface="Verdana" charset="0"/>
                <a:ea typeface="Verdana" charset="0"/>
                <a:cs typeface="Verdana" charset="0"/>
              </a:defRPr>
            </a:lvl3pPr>
            <a:lvl4pPr marL="1599800" indent="-228546" algn="l" defTabSz="914173" rtl="0" eaLnBrk="1" latinLnBrk="0" hangingPunct="1">
              <a:lnSpc>
                <a:spcPct val="90000"/>
              </a:lnSpc>
              <a:spcBef>
                <a:spcPts val="500"/>
              </a:spcBef>
              <a:buFont typeface="Wingdings" panose="05000000000000000000" pitchFamily="2" charset="2"/>
              <a:buChar char="§"/>
              <a:defRPr sz="1600" kern="1200">
                <a:solidFill>
                  <a:schemeClr val="tx1"/>
                </a:solidFill>
                <a:latin typeface="Verdana" charset="0"/>
                <a:ea typeface="Verdana" charset="0"/>
                <a:cs typeface="Verdana" charset="0"/>
              </a:defRPr>
            </a:lvl4pPr>
            <a:lvl5pPr marL="2056883" indent="-228546" algn="l" defTabSz="914173" rtl="0" eaLnBrk="1" latinLnBrk="0" hangingPunct="1">
              <a:lnSpc>
                <a:spcPct val="90000"/>
              </a:lnSpc>
              <a:spcBef>
                <a:spcPts val="500"/>
              </a:spcBef>
              <a:buFont typeface="Wingdings" panose="05000000000000000000" pitchFamily="2" charset="2"/>
              <a:buChar char="§"/>
              <a:defRPr sz="1600" kern="1200">
                <a:solidFill>
                  <a:schemeClr val="tx1"/>
                </a:solidFill>
                <a:latin typeface="Verdana" charset="0"/>
                <a:ea typeface="Verdana" charset="0"/>
                <a:cs typeface="Verdana" charset="0"/>
              </a:defRPr>
            </a:lvl5pPr>
            <a:lvl6pPr marL="2513973"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060"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146"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238" indent="-228546" algn="l" defTabSz="91417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200" dirty="0">
                <a:solidFill>
                  <a:schemeClr val="accent4"/>
                </a:solidFill>
                <a:latin typeface="Verdana"/>
                <a:ea typeface="Verdana"/>
              </a:rPr>
              <a:t>Member Web</a:t>
            </a:r>
          </a:p>
          <a:p>
            <a:pPr marL="227965" indent="-227965">
              <a:lnSpc>
                <a:spcPct val="100000"/>
              </a:lnSpc>
              <a:spcBef>
                <a:spcPts val="0"/>
              </a:spcBef>
              <a:spcAft>
                <a:spcPts val="600"/>
              </a:spcAft>
              <a:buClr>
                <a:srgbClr val="3F3F3F">
                  <a:lumMod val="50000"/>
                </a:srgbClr>
              </a:buClr>
              <a:buFont typeface="Arial" panose="020B0604020202020204" pitchFamily="34" charset="0"/>
              <a:buChar char="•"/>
              <a:defRPr/>
            </a:pPr>
            <a:r>
              <a:rPr lang="en-US" sz="1500" kern="0" dirty="0">
                <a:latin typeface="Verdana"/>
                <a:ea typeface="Verdana"/>
                <a:cs typeface="Verdana" panose="020B0604030504040204" pitchFamily="34" charset="0"/>
              </a:rPr>
              <a:t>See benefits and eligibility status*</a:t>
            </a:r>
          </a:p>
          <a:p>
            <a:pPr marL="227965" indent="-227965">
              <a:lnSpc>
                <a:spcPct val="100000"/>
              </a:lnSpc>
              <a:spcBef>
                <a:spcPts val="0"/>
              </a:spcBef>
              <a:spcAft>
                <a:spcPts val="600"/>
              </a:spcAft>
              <a:buClr>
                <a:srgbClr val="3F3F3F">
                  <a:lumMod val="50000"/>
                </a:srgbClr>
              </a:buClr>
              <a:buFont typeface="Arial" panose="020B0604020202020204" pitchFamily="34" charset="0"/>
              <a:buChar char="•"/>
              <a:defRPr/>
            </a:pPr>
            <a:r>
              <a:rPr lang="en-US" sz="1500" kern="0" dirty="0">
                <a:latin typeface="Verdana"/>
                <a:ea typeface="Verdana"/>
                <a:cs typeface="Verdana" panose="020B0604030504040204" pitchFamily="34" charset="0"/>
              </a:rPr>
              <a:t>View Savings Dashboard</a:t>
            </a:r>
          </a:p>
          <a:p>
            <a:pPr marL="227965" indent="-227965">
              <a:lnSpc>
                <a:spcPct val="100000"/>
              </a:lnSpc>
              <a:spcBef>
                <a:spcPts val="0"/>
              </a:spcBef>
              <a:spcAft>
                <a:spcPts val="600"/>
              </a:spcAft>
              <a:buClr>
                <a:srgbClr val="3F3F3F">
                  <a:lumMod val="50000"/>
                </a:srgbClr>
              </a:buClr>
              <a:buFont typeface="Arial" panose="020B0604020202020204" pitchFamily="34" charset="0"/>
              <a:buChar char="•"/>
              <a:defRPr/>
            </a:pPr>
            <a:r>
              <a:rPr lang="en-US" sz="1500" kern="0" dirty="0">
                <a:latin typeface="Verdana"/>
                <a:ea typeface="Verdana"/>
                <a:cs typeface="Verdana" panose="020B0604030504040204" pitchFamily="34" charset="0"/>
              </a:rPr>
              <a:t>Estimate out-of-pocket costs before your visit to the eye doctor</a:t>
            </a:r>
          </a:p>
          <a:p>
            <a:pPr marL="227965" indent="-227965">
              <a:lnSpc>
                <a:spcPct val="100000"/>
              </a:lnSpc>
              <a:spcBef>
                <a:spcPts val="0"/>
              </a:spcBef>
              <a:spcAft>
                <a:spcPts val="600"/>
              </a:spcAft>
              <a:buClr>
                <a:srgbClr val="3F3F3F">
                  <a:lumMod val="50000"/>
                </a:srgbClr>
              </a:buClr>
              <a:buFont typeface="Arial" panose="020B0604020202020204" pitchFamily="34" charset="0"/>
              <a:buChar char="•"/>
              <a:defRPr/>
            </a:pPr>
            <a:r>
              <a:rPr lang="en-US" sz="1500" kern="0" dirty="0">
                <a:latin typeface="Verdana"/>
                <a:ea typeface="Verdana"/>
                <a:cs typeface="Verdana" panose="020B0604030504040204" pitchFamily="34" charset="0"/>
              </a:rPr>
              <a:t>Download ID cards and EOBs</a:t>
            </a:r>
          </a:p>
          <a:p>
            <a:pPr marL="227965" indent="-227965">
              <a:lnSpc>
                <a:spcPct val="100000"/>
              </a:lnSpc>
              <a:spcBef>
                <a:spcPts val="0"/>
              </a:spcBef>
              <a:spcAft>
                <a:spcPts val="600"/>
              </a:spcAft>
              <a:buClr>
                <a:srgbClr val="3F3F3F">
                  <a:lumMod val="50000"/>
                </a:srgbClr>
              </a:buClr>
              <a:buFont typeface="Arial" panose="020B0604020202020204" pitchFamily="34" charset="0"/>
              <a:buChar char="•"/>
              <a:defRPr/>
            </a:pPr>
            <a:r>
              <a:rPr lang="en-US" sz="1500" kern="0" dirty="0">
                <a:latin typeface="Verdana"/>
                <a:ea typeface="Verdana"/>
                <a:cs typeface="Verdana" panose="020B0604030504040204" pitchFamily="34" charset="0"/>
              </a:rPr>
              <a:t>Find an eye doctor</a:t>
            </a:r>
          </a:p>
          <a:p>
            <a:pPr marL="227965" indent="-227965">
              <a:lnSpc>
                <a:spcPct val="100000"/>
              </a:lnSpc>
              <a:spcBef>
                <a:spcPts val="0"/>
              </a:spcBef>
              <a:spcAft>
                <a:spcPts val="600"/>
              </a:spcAft>
              <a:buClr>
                <a:srgbClr val="3F3F3F">
                  <a:lumMod val="50000"/>
                </a:srgbClr>
              </a:buClr>
              <a:buFont typeface="Arial" panose="020B0604020202020204" pitchFamily="34" charset="0"/>
              <a:buChar char="•"/>
              <a:defRPr/>
            </a:pPr>
            <a:r>
              <a:rPr lang="en-US" sz="1500" kern="0" dirty="0">
                <a:latin typeface="Verdana"/>
                <a:ea typeface="Verdana"/>
                <a:cs typeface="Verdana" panose="020B0604030504040204" pitchFamily="34" charset="0"/>
              </a:rPr>
              <a:t>Check claim status </a:t>
            </a:r>
            <a:endParaRPr lang="en-US" sz="1500" kern="0" dirty="0">
              <a:latin typeface="Verdana" panose="020B0604030504040204" pitchFamily="34" charset="0"/>
              <a:ea typeface="Verdana" panose="020B0604030504040204" pitchFamily="34" charset="0"/>
              <a:cs typeface="Verdana" panose="020B0604030504040204" pitchFamily="34" charset="0"/>
            </a:endParaRPr>
          </a:p>
          <a:p>
            <a:pPr marL="227965" indent="-227965">
              <a:lnSpc>
                <a:spcPct val="100000"/>
              </a:lnSpc>
              <a:spcBef>
                <a:spcPts val="0"/>
              </a:spcBef>
              <a:spcAft>
                <a:spcPts val="600"/>
              </a:spcAft>
              <a:buClr>
                <a:srgbClr val="3F3F3F">
                  <a:lumMod val="50000"/>
                </a:srgbClr>
              </a:buClr>
              <a:buFont typeface="Arial" panose="020B0604020202020204" pitchFamily="34" charset="0"/>
              <a:buChar char="•"/>
              <a:defRPr/>
            </a:pPr>
            <a:r>
              <a:rPr lang="en-US" sz="1500" kern="0" dirty="0">
                <a:latin typeface="Verdana"/>
                <a:ea typeface="Verdana"/>
                <a:cs typeface="Verdana" panose="020B0604030504040204" pitchFamily="34" charset="0"/>
              </a:rPr>
              <a:t>Get special offers</a:t>
            </a:r>
          </a:p>
        </p:txBody>
      </p:sp>
      <p:sp>
        <p:nvSpPr>
          <p:cNvPr id="12" name="Rectangle 11"/>
          <p:cNvSpPr/>
          <p:nvPr/>
        </p:nvSpPr>
        <p:spPr>
          <a:xfrm>
            <a:off x="4180695" y="5666265"/>
            <a:ext cx="8011305" cy="215444"/>
          </a:xfrm>
          <a:prstGeom prst="rect">
            <a:avLst/>
          </a:prstGeom>
        </p:spPr>
        <p:txBody>
          <a:bodyPr wrap="square">
            <a:spAutoFit/>
          </a:bodyPr>
          <a:lstStyle/>
          <a:p>
            <a:pPr algn="r">
              <a:buClr>
                <a:schemeClr val="tx1">
                  <a:lumMod val="50000"/>
                </a:schemeClr>
              </a:buClr>
              <a:defRPr/>
            </a:pPr>
            <a:r>
              <a:rPr lang="en-US" sz="800" kern="0" dirty="0">
                <a:latin typeface="Verdana" panose="020B0604030504040204" pitchFamily="34" charset="0"/>
                <a:ea typeface="Verdana" panose="020B0604030504040204" pitchFamily="34" charset="0"/>
                <a:cs typeface="Verdana" panose="020B0604030504040204" pitchFamily="34" charset="0"/>
              </a:rPr>
              <a:t>*Due to HIPAA regulations, members will not be able to view dependents over the age of 18</a:t>
            </a:r>
          </a:p>
        </p:txBody>
      </p:sp>
      <p:sp>
        <p:nvSpPr>
          <p:cNvPr id="13" name="Title 3"/>
          <p:cNvSpPr txBox="1">
            <a:spLocks/>
          </p:cNvSpPr>
          <p:nvPr/>
        </p:nvSpPr>
        <p:spPr>
          <a:xfrm>
            <a:off x="-4" y="271694"/>
            <a:ext cx="12192004" cy="136039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solidFill>
                  <a:schemeClr val="accent4"/>
                </a:solidFill>
              </a:rPr>
              <a:t>Experience more with member tools</a:t>
            </a:r>
          </a:p>
        </p:txBody>
      </p:sp>
      <p:grpSp>
        <p:nvGrpSpPr>
          <p:cNvPr id="18" name="Group 17">
            <a:extLst>
              <a:ext uri="{FF2B5EF4-FFF2-40B4-BE49-F238E27FC236}">
                <a16:creationId xmlns:a16="http://schemas.microsoft.com/office/drawing/2014/main" id="{FDFE94EA-E55B-4D01-A1C3-B40D9E6E5DF3}"/>
              </a:ext>
            </a:extLst>
          </p:cNvPr>
          <p:cNvGrpSpPr/>
          <p:nvPr/>
        </p:nvGrpSpPr>
        <p:grpSpPr>
          <a:xfrm>
            <a:off x="7872607" y="2009446"/>
            <a:ext cx="4319393" cy="3407962"/>
            <a:chOff x="7834815" y="1865472"/>
            <a:chExt cx="4319393" cy="3407962"/>
          </a:xfrm>
        </p:grpSpPr>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34815" y="1865472"/>
              <a:ext cx="4319393" cy="3407962"/>
            </a:xfrm>
            <a:prstGeom prst="rect">
              <a:avLst/>
            </a:prstGeom>
          </p:spPr>
        </p:pic>
        <p:pic>
          <p:nvPicPr>
            <p:cNvPr id="11" name="Picture 10">
              <a:extLst>
                <a:ext uri="{FF2B5EF4-FFF2-40B4-BE49-F238E27FC236}">
                  <a16:creationId xmlns:a16="http://schemas.microsoft.com/office/drawing/2014/main" id="{7B993120-2A71-1E48-8375-5D025FF7E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4076" y="2022441"/>
              <a:ext cx="3241562" cy="1968592"/>
            </a:xfrm>
            <a:prstGeom prst="rect">
              <a:avLst/>
            </a:prstGeom>
          </p:spPr>
        </p:pic>
      </p:grpSp>
      <p:grpSp>
        <p:nvGrpSpPr>
          <p:cNvPr id="19" name="Group 18">
            <a:extLst>
              <a:ext uri="{FF2B5EF4-FFF2-40B4-BE49-F238E27FC236}">
                <a16:creationId xmlns:a16="http://schemas.microsoft.com/office/drawing/2014/main" id="{17415E10-0C65-4D31-BE31-74B81EC9B3B9}"/>
              </a:ext>
            </a:extLst>
          </p:cNvPr>
          <p:cNvGrpSpPr/>
          <p:nvPr/>
        </p:nvGrpSpPr>
        <p:grpSpPr>
          <a:xfrm>
            <a:off x="7504639" y="3196241"/>
            <a:ext cx="1061696" cy="2307440"/>
            <a:chOff x="7449626" y="3333937"/>
            <a:chExt cx="1061696" cy="2307440"/>
          </a:xfrm>
        </p:grpSpPr>
        <p:pic>
          <p:nvPicPr>
            <p:cNvPr id="10" name="Picture 9"/>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449626" y="3333937"/>
              <a:ext cx="1061696" cy="2307440"/>
            </a:xfrm>
            <a:prstGeom prst="rect">
              <a:avLst/>
            </a:prstGeom>
          </p:spPr>
        </p:pic>
        <p:pic>
          <p:nvPicPr>
            <p:cNvPr id="16" name="Picture 15">
              <a:extLst>
                <a:ext uri="{FF2B5EF4-FFF2-40B4-BE49-F238E27FC236}">
                  <a16:creationId xmlns:a16="http://schemas.microsoft.com/office/drawing/2014/main" id="{5983501C-FC19-4256-86BA-792C159B208D}"/>
                </a:ext>
              </a:extLst>
            </p:cNvPr>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7495518" y="3505612"/>
              <a:ext cx="982554" cy="1767822"/>
            </a:xfrm>
            <a:prstGeom prst="rect">
              <a:avLst/>
            </a:prstGeom>
            <a:noFill/>
            <a:ln>
              <a:noFill/>
            </a:ln>
          </p:spPr>
        </p:pic>
      </p:grpSp>
    </p:spTree>
    <p:extLst>
      <p:ext uri="{BB962C8B-B14F-4D97-AF65-F5344CB8AC3E}">
        <p14:creationId xmlns:p14="http://schemas.microsoft.com/office/powerpoint/2010/main" val="350123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9BAE12-F962-004F-BD36-A2A617E5827C}"/>
              </a:ext>
            </a:extLst>
          </p:cNvPr>
          <p:cNvSpPr/>
          <p:nvPr/>
        </p:nvSpPr>
        <p:spPr>
          <a:xfrm>
            <a:off x="0" y="36010"/>
            <a:ext cx="12192000" cy="14187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srgbClr val="227B13"/>
              </a:solidFill>
              <a:latin typeface="Calibri"/>
            </a:endParaRPr>
          </a:p>
        </p:txBody>
      </p:sp>
      <p:pic>
        <p:nvPicPr>
          <p:cNvPr id="15" name="Picture 14">
            <a:extLst>
              <a:ext uri="{FF2B5EF4-FFF2-40B4-BE49-F238E27FC236}">
                <a16:creationId xmlns:a16="http://schemas.microsoft.com/office/drawing/2014/main" id="{934F4B88-13B1-4A43-A274-5086EA9146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11970" y="1627740"/>
            <a:ext cx="4955763" cy="3602520"/>
          </a:xfrm>
          <a:prstGeom prst="rect">
            <a:avLst/>
          </a:prstGeom>
        </p:spPr>
      </p:pic>
      <p:sp>
        <p:nvSpPr>
          <p:cNvPr id="3" name="Title 2"/>
          <p:cNvSpPr>
            <a:spLocks noGrp="1"/>
          </p:cNvSpPr>
          <p:nvPr>
            <p:ph type="title"/>
          </p:nvPr>
        </p:nvSpPr>
        <p:spPr>
          <a:xfrm>
            <a:off x="0" y="555997"/>
            <a:ext cx="12191999" cy="573579"/>
          </a:xfrm>
        </p:spPr>
        <p:txBody>
          <a:bodyPr>
            <a:normAutofit fontScale="90000"/>
          </a:bodyPr>
          <a:lstStyle/>
          <a:p>
            <a:pPr algn="ctr"/>
            <a:r>
              <a:rPr lang="en-US" sz="3733" dirty="0">
                <a:solidFill>
                  <a:schemeClr val="accent6"/>
                </a:solidFill>
                <a:latin typeface="Verdana"/>
                <a:ea typeface="Verdana"/>
              </a:rPr>
              <a:t>Know Before You Go Cost Transparency Tool </a:t>
            </a:r>
            <a:endParaRPr lang="en-US" sz="3733" dirty="0">
              <a:solidFill>
                <a:schemeClr val="accent6"/>
              </a:solidFill>
            </a:endParaRPr>
          </a:p>
        </p:txBody>
      </p:sp>
      <p:sp>
        <p:nvSpPr>
          <p:cNvPr id="4" name="Slide Number Placeholder 3"/>
          <p:cNvSpPr>
            <a:spLocks noGrp="1"/>
          </p:cNvSpPr>
          <p:nvPr>
            <p:ph type="sldNum" sz="quarter" idx="4"/>
          </p:nvPr>
        </p:nvSpPr>
        <p:spPr/>
        <p:txBody>
          <a:bodyPr/>
          <a:lstStyle/>
          <a:p>
            <a:pPr defTabSz="914377">
              <a:defRPr/>
            </a:pPr>
            <a:fld id="{75D07EFC-8E51-034A-B64F-ADDC5D5FC4DA}" type="slidenum">
              <a:rPr lang="en-US">
                <a:solidFill>
                  <a:srgbClr val="000000"/>
                </a:solidFill>
              </a:rPr>
              <a:pPr defTabSz="914377">
                <a:defRPr/>
              </a:pPr>
              <a:t>9</a:t>
            </a:fld>
            <a:endParaRPr lang="en-US" dirty="0">
              <a:solidFill>
                <a:srgbClr val="000000"/>
              </a:solidFill>
            </a:endParaRPr>
          </a:p>
        </p:txBody>
      </p:sp>
      <p:sp>
        <p:nvSpPr>
          <p:cNvPr id="9" name="Rectangle 8">
            <a:extLst>
              <a:ext uri="{FF2B5EF4-FFF2-40B4-BE49-F238E27FC236}">
                <a16:creationId xmlns:a16="http://schemas.microsoft.com/office/drawing/2014/main" id="{12143278-8526-A141-BC1E-B0988CD528AE}"/>
              </a:ext>
            </a:extLst>
          </p:cNvPr>
          <p:cNvSpPr/>
          <p:nvPr/>
        </p:nvSpPr>
        <p:spPr>
          <a:xfrm>
            <a:off x="615662" y="1704346"/>
            <a:ext cx="6395972" cy="707868"/>
          </a:xfrm>
          <a:prstGeom prst="rect">
            <a:avLst/>
          </a:prstGeom>
        </p:spPr>
        <p:txBody>
          <a:bodyPr wrap="square" lIns="91167" tIns="45711" rIns="91167" bIns="45711">
            <a:spAutoFit/>
          </a:bodyPr>
          <a:lst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a:lstStyle>
          <a:p>
            <a:pPr marL="0" lvl="1" defTabSz="455551">
              <a:spcBef>
                <a:spcPts val="600"/>
              </a:spcBef>
              <a:defRPr/>
            </a:pP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Our Know Before You Go calculator</a:t>
            </a:r>
            <a:r>
              <a:rPr lang="en-US" sz="2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lets members estimate their costs upfront:</a:t>
            </a:r>
          </a:p>
        </p:txBody>
      </p:sp>
      <p:sp>
        <p:nvSpPr>
          <p:cNvPr id="10" name="Content Placeholder 4">
            <a:extLst>
              <a:ext uri="{FF2B5EF4-FFF2-40B4-BE49-F238E27FC236}">
                <a16:creationId xmlns:a16="http://schemas.microsoft.com/office/drawing/2014/main" id="{7191F3BD-9EF6-D54D-9729-F2C637151766}"/>
              </a:ext>
            </a:extLst>
          </p:cNvPr>
          <p:cNvSpPr txBox="1">
            <a:spLocks/>
          </p:cNvSpPr>
          <p:nvPr/>
        </p:nvSpPr>
        <p:spPr>
          <a:xfrm flipH="1">
            <a:off x="615662" y="4654815"/>
            <a:ext cx="7424993" cy="790427"/>
          </a:xfrm>
          <a:prstGeom prst="rect">
            <a:avLst/>
          </a:prstGeom>
          <a:noFill/>
        </p:spPr>
        <p:txBody>
          <a:bodyPr lIns="91428" tIns="45719" rIns="91428" bIns="45719"/>
          <a:lst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a:lstStyle>
          <a:p>
            <a:pPr defTabSz="914196">
              <a:defRPr/>
            </a:pPr>
            <a:r>
              <a:rPr lang="en-US" sz="1600" b="1" dirty="0">
                <a:solidFill>
                  <a:srgbClr val="227B13"/>
                </a:solidFill>
                <a:latin typeface="Verdana"/>
              </a:rPr>
              <a:t>Why 99% agree our benefits are easy to understand</a:t>
            </a:r>
            <a:r>
              <a:rPr lang="en-US" sz="1600" b="1" baseline="30000" dirty="0">
                <a:solidFill>
                  <a:srgbClr val="227B13"/>
                </a:solidFill>
                <a:latin typeface="Verdana"/>
              </a:rPr>
              <a:t>2</a:t>
            </a:r>
          </a:p>
          <a:p>
            <a:pPr defTabSz="457119">
              <a:defRPr/>
            </a:pPr>
            <a:endParaRPr lang="en-US" sz="1800" b="1" dirty="0">
              <a:solidFill>
                <a:srgbClr val="C334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2ABB1B4D-67A1-D948-8EAE-F3260A579F96}"/>
              </a:ext>
            </a:extLst>
          </p:cNvPr>
          <p:cNvSpPr/>
          <p:nvPr/>
        </p:nvSpPr>
        <p:spPr>
          <a:xfrm>
            <a:off x="615662" y="2511303"/>
            <a:ext cx="6596308" cy="1877419"/>
          </a:xfrm>
          <a:prstGeom prst="rect">
            <a:avLst/>
          </a:prstGeom>
        </p:spPr>
        <p:txBody>
          <a:bodyPr wrap="square" lIns="91167" tIns="45711" rIns="91167" bIns="45711">
            <a:spAutoFit/>
          </a:bodyPr>
          <a:lstStyle>
            <a:defPPr>
              <a:defRPr lang="en-US"/>
            </a:defPPr>
            <a:lvl1pPr marL="0" algn="l" defTabSz="914286" rtl="0" eaLnBrk="1" latinLnBrk="0" hangingPunct="1">
              <a:defRPr sz="1900" kern="1200">
                <a:solidFill>
                  <a:schemeClr val="tx1"/>
                </a:solidFill>
                <a:latin typeface="+mn-lt"/>
                <a:ea typeface="+mn-ea"/>
                <a:cs typeface="+mn-cs"/>
              </a:defRPr>
            </a:lvl1pPr>
            <a:lvl2pPr marL="457143"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3" algn="l" defTabSz="914286" rtl="0" eaLnBrk="1" latinLnBrk="0" hangingPunct="1">
              <a:defRPr sz="1900" kern="1200">
                <a:solidFill>
                  <a:schemeClr val="tx1"/>
                </a:solidFill>
                <a:latin typeface="+mn-lt"/>
                <a:ea typeface="+mn-ea"/>
                <a:cs typeface="+mn-cs"/>
              </a:defRPr>
            </a:lvl5pPr>
            <a:lvl6pPr marL="2285718" algn="l" defTabSz="914286" rtl="0" eaLnBrk="1" latinLnBrk="0" hangingPunct="1">
              <a:defRPr sz="1900" kern="1200">
                <a:solidFill>
                  <a:schemeClr val="tx1"/>
                </a:solidFill>
                <a:latin typeface="+mn-lt"/>
                <a:ea typeface="+mn-ea"/>
                <a:cs typeface="+mn-cs"/>
              </a:defRPr>
            </a:lvl6pPr>
            <a:lvl7pPr marL="2742858"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a:lstStyle>
          <a:p>
            <a:pPr marL="342882" lvl="1" indent="-342882" defTabSz="455551">
              <a:spcBef>
                <a:spcPts val="1200"/>
              </a:spcBef>
              <a:buFont typeface="Arial" panose="020B0604020202020204" pitchFamily="34" charset="0"/>
              <a:buChar char="•"/>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Members choose anticipated services and products.</a:t>
            </a:r>
          </a:p>
          <a:p>
            <a:pPr marL="342882" lvl="1" indent="-342882" defTabSz="455551">
              <a:spcBef>
                <a:spcPts val="1200"/>
              </a:spcBef>
              <a:buFont typeface="Arial" panose="020B0604020202020204" pitchFamily="34" charset="0"/>
              <a:buChar char="•"/>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Easy-to-understand explanations of different types of frames, lenses, add-ons and contacts </a:t>
            </a:r>
            <a:b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are included.   </a:t>
            </a:r>
          </a:p>
          <a:p>
            <a:pPr marL="342882" lvl="1" indent="-342882" defTabSz="455551">
              <a:spcBef>
                <a:spcPts val="1200"/>
              </a:spcBef>
              <a:buFont typeface="Arial" panose="020B0604020202020204" pitchFamily="34" charset="0"/>
              <a:buChar char="•"/>
              <a:defRPr/>
            </a:pPr>
            <a:r>
              <a:rPr lang="en-US" sz="1600" dirty="0">
                <a:solidFill>
                  <a:srgbClr val="000000"/>
                </a:solidFill>
                <a:latin typeface="Verdana" panose="020B0604030504040204" pitchFamily="34" charset="0"/>
                <a:ea typeface="Verdana" panose="020B0604030504040204" pitchFamily="34" charset="0"/>
                <a:cs typeface="Verdana" panose="020B0604030504040204" pitchFamily="34" charset="0"/>
              </a:rPr>
              <a:t>They see their plan-specific estimated out-of-pocket cost total (if any).</a:t>
            </a:r>
          </a:p>
        </p:txBody>
      </p:sp>
      <p:sp>
        <p:nvSpPr>
          <p:cNvPr id="7" name="TextBox 6">
            <a:extLst>
              <a:ext uri="{FF2B5EF4-FFF2-40B4-BE49-F238E27FC236}">
                <a16:creationId xmlns:a16="http://schemas.microsoft.com/office/drawing/2014/main" id="{45FC84D0-6DC6-0C44-B080-725B53AE0019}"/>
              </a:ext>
            </a:extLst>
          </p:cNvPr>
          <p:cNvSpPr txBox="1"/>
          <p:nvPr/>
        </p:nvSpPr>
        <p:spPr>
          <a:xfrm>
            <a:off x="709508" y="6187228"/>
            <a:ext cx="8980344" cy="215444"/>
          </a:xfrm>
          <a:prstGeom prst="rect">
            <a:avLst/>
          </a:prstGeom>
          <a:noFill/>
        </p:spPr>
        <p:txBody>
          <a:bodyPr wrap="none" rtlCol="0">
            <a:spAutoFit/>
          </a:bodyPr>
          <a:lstStyle/>
          <a:p>
            <a:pPr defTabSz="914377">
              <a:defRPr/>
            </a:pPr>
            <a:r>
              <a:rPr lang="en-US" sz="8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a:t>
            </a:r>
            <a:r>
              <a:rPr lang="en-US" sz="800" dirty="0">
                <a:solidFill>
                  <a:srgbClr val="000000"/>
                </a:solidFill>
                <a:latin typeface="Verdana" panose="020B0604030504040204" pitchFamily="34" charset="0"/>
                <a:ea typeface="Verdana" panose="020B0604030504040204" pitchFamily="34" charset="0"/>
                <a:cs typeface="Verdana" panose="020B0604030504040204" pitchFamily="34" charset="0"/>
              </a:rPr>
              <a:t>Excludes the following plans: reseller, exam-only, safety &amp; VDT, global allowance and declining balance. </a:t>
            </a:r>
            <a:r>
              <a:rPr lang="en-US" sz="800"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2</a:t>
            </a:r>
            <a:r>
              <a:rPr lang="en-US" sz="800" dirty="0">
                <a:solidFill>
                  <a:srgbClr val="000000"/>
                </a:solidFill>
                <a:latin typeface="Verdana" panose="020B0604030504040204" pitchFamily="34" charset="0"/>
                <a:ea typeface="Verdana" panose="020B0604030504040204" pitchFamily="34" charset="0"/>
                <a:cs typeface="Verdana" panose="020B0604030504040204" pitchFamily="34" charset="0"/>
              </a:rPr>
              <a:t>EyeMed Client Satisfaction Survey conducted by Walker, 2020.</a:t>
            </a:r>
          </a:p>
        </p:txBody>
      </p:sp>
      <p:pic>
        <p:nvPicPr>
          <p:cNvPr id="14" name="Picture 13">
            <a:extLst>
              <a:ext uri="{FF2B5EF4-FFF2-40B4-BE49-F238E27FC236}">
                <a16:creationId xmlns:a16="http://schemas.microsoft.com/office/drawing/2014/main" id="{E90A2589-76D0-9F4B-B7DE-CE8EA20EE8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4652" y="2969299"/>
            <a:ext cx="1547618" cy="2837761"/>
          </a:xfrm>
          <a:prstGeom prst="rect">
            <a:avLst/>
          </a:prstGeom>
        </p:spPr>
      </p:pic>
    </p:spTree>
    <p:extLst>
      <p:ext uri="{BB962C8B-B14F-4D97-AF65-F5344CB8AC3E}">
        <p14:creationId xmlns:p14="http://schemas.microsoft.com/office/powerpoint/2010/main" val="174369481"/>
      </p:ext>
    </p:extLst>
  </p:cSld>
  <p:clrMapOvr>
    <a:masterClrMapping/>
  </p:clrMapOvr>
</p:sld>
</file>

<file path=ppt/theme/theme1.xml><?xml version="1.0" encoding="utf-8"?>
<a:theme xmlns:a="http://schemas.openxmlformats.org/drawingml/2006/main" name="1_Office Theme">
  <a:themeElements>
    <a:clrScheme name="EyeMed Brand Colors">
      <a:dk1>
        <a:sysClr val="windowText" lastClr="000000"/>
      </a:dk1>
      <a:lt1>
        <a:sysClr val="window" lastClr="FFFFFF"/>
      </a:lt1>
      <a:dk2>
        <a:srgbClr val="A7A8AA"/>
      </a:dk2>
      <a:lt2>
        <a:srgbClr val="62BB46"/>
      </a:lt2>
      <a:accent1>
        <a:srgbClr val="F57F2A"/>
      </a:accent1>
      <a:accent2>
        <a:srgbClr val="FDB913"/>
      </a:accent2>
      <a:accent3>
        <a:srgbClr val="E40571"/>
      </a:accent3>
      <a:accent4>
        <a:srgbClr val="9F248F"/>
      </a:accent4>
      <a:accent5>
        <a:srgbClr val="A7A8AA"/>
      </a:accent5>
      <a:accent6>
        <a:srgbClr val="FFFFFF"/>
      </a:accent6>
      <a:hlink>
        <a:srgbClr val="000000"/>
      </a:hlink>
      <a:folHlink>
        <a:srgbClr val="E4057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 EyeMed Template - Grape ADA">
  <a:themeElements>
    <a:clrScheme name="Custom 3">
      <a:dk1>
        <a:srgbClr val="36982E"/>
      </a:dk1>
      <a:lt1>
        <a:srgbClr val="227B13"/>
      </a:lt1>
      <a:dk2>
        <a:srgbClr val="9F248F"/>
      </a:dk2>
      <a:lt2>
        <a:srgbClr val="E30571"/>
      </a:lt2>
      <a:accent1>
        <a:srgbClr val="B5055B"/>
      </a:accent1>
      <a:accent2>
        <a:srgbClr val="EB5100"/>
      </a:accent2>
      <a:accent3>
        <a:srgbClr val="C33400"/>
      </a:accent3>
      <a:accent4>
        <a:srgbClr val="767777"/>
      </a:accent4>
      <a:accent5>
        <a:srgbClr val="000000"/>
      </a:accent5>
      <a:accent6>
        <a:srgbClr val="FFFFFF"/>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 EyeMed Template - Lips ADA">
  <a:themeElements>
    <a:clrScheme name="Custom 3">
      <a:dk1>
        <a:srgbClr val="36982E"/>
      </a:dk1>
      <a:lt1>
        <a:srgbClr val="227B13"/>
      </a:lt1>
      <a:dk2>
        <a:srgbClr val="9F248F"/>
      </a:dk2>
      <a:lt2>
        <a:srgbClr val="E30571"/>
      </a:lt2>
      <a:accent1>
        <a:srgbClr val="B5055B"/>
      </a:accent1>
      <a:accent2>
        <a:srgbClr val="EB5100"/>
      </a:accent2>
      <a:accent3>
        <a:srgbClr val="C33400"/>
      </a:accent3>
      <a:accent4>
        <a:srgbClr val="767777"/>
      </a:accent4>
      <a:accent5>
        <a:srgbClr val="000000"/>
      </a:accent5>
      <a:accent6>
        <a:srgbClr val="FFFFFF"/>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EyeMedADA2019">
  <a:themeElements>
    <a:clrScheme name="Office">
      <a:dk1>
        <a:sysClr val="windowText" lastClr="000000"/>
      </a:dk1>
      <a:lt1>
        <a:sysClr val="window" lastClr="FFFFFF"/>
      </a:lt1>
      <a:dk2>
        <a:srgbClr val="767777"/>
      </a:dk2>
      <a:lt2>
        <a:srgbClr val="FFFFFF"/>
      </a:lt2>
      <a:accent1>
        <a:srgbClr val="227B13"/>
      </a:accent1>
      <a:accent2>
        <a:srgbClr val="9F248F"/>
      </a:accent2>
      <a:accent3>
        <a:srgbClr val="B5055B"/>
      </a:accent3>
      <a:accent4>
        <a:srgbClr val="C43400"/>
      </a:accent4>
      <a:accent5>
        <a:srgbClr val="767777"/>
      </a:accent5>
      <a:accent6>
        <a:srgbClr val="FFFFFF"/>
      </a:accent6>
      <a:hlink>
        <a:srgbClr val="767777"/>
      </a:hlink>
      <a:folHlink>
        <a:srgbClr val="767777"/>
      </a:folHlink>
    </a:clrScheme>
    <a:fontScheme name="Custom 1">
      <a:majorFont>
        <a:latin typeface="Verdana"/>
        <a:ea typeface=""/>
        <a:cs typeface=""/>
      </a:majorFont>
      <a:minorFont>
        <a:latin typeface="Verdan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eaf 1">
      <a:srgbClr val="36982E"/>
    </a:custClr>
    <a:custClr name="Leaf 2">
      <a:srgbClr val="54A74D"/>
    </a:custClr>
    <a:custClr name="Leaf 3">
      <a:srgbClr val="A5D1A1"/>
    </a:custClr>
    <a:custClr name="Grape 1">
      <a:srgbClr val="9F248F"/>
    </a:custClr>
    <a:custClr name="Grape 2">
      <a:srgbClr val="AE459F"/>
    </a:custClr>
    <a:custClr name="Grape 3">
      <a:srgbClr val="D49CCC"/>
    </a:custClr>
    <a:custClr name="Lips 1">
      <a:srgbClr val="E40F71"/>
    </a:custClr>
    <a:custClr name="Lips 2">
      <a:srgbClr val="E82B87"/>
    </a:custClr>
    <a:custClr name="Lips 3">
      <a:srgbClr val="F38FBF"/>
    </a:custClr>
    <a:custClr name="Sun 1">
      <a:srgbClr val="EB5100"/>
    </a:custClr>
    <a:custClr name="Sun 2">
      <a:srgbClr val="EE6B26"/>
    </a:custClr>
    <a:custClr name="Sun 3">
      <a:srgbClr val="F6B18C"/>
    </a:custClr>
  </a:custClrLst>
</a:theme>
</file>

<file path=ppt/theme/theme5.xml><?xml version="1.0" encoding="utf-8"?>
<a:theme xmlns:a="http://schemas.openxmlformats.org/drawingml/2006/main" name="7_EyeMedADA2019">
  <a:themeElements>
    <a:clrScheme name="Office">
      <a:dk1>
        <a:sysClr val="windowText" lastClr="000000"/>
      </a:dk1>
      <a:lt1>
        <a:sysClr val="window" lastClr="FFFFFF"/>
      </a:lt1>
      <a:dk2>
        <a:srgbClr val="767777"/>
      </a:dk2>
      <a:lt2>
        <a:srgbClr val="FFFFFF"/>
      </a:lt2>
      <a:accent1>
        <a:srgbClr val="227B13"/>
      </a:accent1>
      <a:accent2>
        <a:srgbClr val="9F248F"/>
      </a:accent2>
      <a:accent3>
        <a:srgbClr val="B5055B"/>
      </a:accent3>
      <a:accent4>
        <a:srgbClr val="C43400"/>
      </a:accent4>
      <a:accent5>
        <a:srgbClr val="767777"/>
      </a:accent5>
      <a:accent6>
        <a:srgbClr val="FFFFFF"/>
      </a:accent6>
      <a:hlink>
        <a:srgbClr val="767777"/>
      </a:hlink>
      <a:folHlink>
        <a:srgbClr val="767777"/>
      </a:folHlink>
    </a:clrScheme>
    <a:fontScheme name="Custom 1">
      <a:majorFont>
        <a:latin typeface="Verdana"/>
        <a:ea typeface=""/>
        <a:cs typeface=""/>
      </a:majorFont>
      <a:minorFont>
        <a:latin typeface="Verdan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eaf 1">
      <a:srgbClr val="36982E"/>
    </a:custClr>
    <a:custClr name="Leaf 2">
      <a:srgbClr val="54A74D"/>
    </a:custClr>
    <a:custClr name="Leaf 3">
      <a:srgbClr val="A5D1A1"/>
    </a:custClr>
    <a:custClr name="Grape 1">
      <a:srgbClr val="9F248F"/>
    </a:custClr>
    <a:custClr name="Grape 2">
      <a:srgbClr val="AE459F"/>
    </a:custClr>
    <a:custClr name="Grape 3">
      <a:srgbClr val="D49CCC"/>
    </a:custClr>
    <a:custClr name="Lips 1">
      <a:srgbClr val="E40F71"/>
    </a:custClr>
    <a:custClr name="Lips 2">
      <a:srgbClr val="E82B87"/>
    </a:custClr>
    <a:custClr name="Lips 3">
      <a:srgbClr val="F38FBF"/>
    </a:custClr>
    <a:custClr name="Sun 1">
      <a:srgbClr val="EB5100"/>
    </a:custClr>
    <a:custClr name="Sun 2">
      <a:srgbClr val="EE6B26"/>
    </a:custClr>
    <a:custClr name="Sun 3">
      <a:srgbClr val="F6B18C"/>
    </a:custClr>
  </a:custClrLst>
</a:theme>
</file>

<file path=ppt/theme/theme6.xml><?xml version="1.0" encoding="utf-8"?>
<a:theme xmlns:a="http://schemas.openxmlformats.org/drawingml/2006/main" name="1_2. EyeMed Template - Lips ADA">
  <a:themeElements>
    <a:clrScheme name="Custom 3">
      <a:dk1>
        <a:srgbClr val="36982E"/>
      </a:dk1>
      <a:lt1>
        <a:srgbClr val="227B13"/>
      </a:lt1>
      <a:dk2>
        <a:srgbClr val="9F248F"/>
      </a:dk2>
      <a:lt2>
        <a:srgbClr val="E30571"/>
      </a:lt2>
      <a:accent1>
        <a:srgbClr val="B5055B"/>
      </a:accent1>
      <a:accent2>
        <a:srgbClr val="EB5100"/>
      </a:accent2>
      <a:accent3>
        <a:srgbClr val="C33400"/>
      </a:accent3>
      <a:accent4>
        <a:srgbClr val="767777"/>
      </a:accent4>
      <a:accent5>
        <a:srgbClr val="000000"/>
      </a:accent5>
      <a:accent6>
        <a:srgbClr val="FFFFFF"/>
      </a:accent6>
      <a:hlink>
        <a:srgbClr val="FFFFFF"/>
      </a:hlink>
      <a:folHlink>
        <a:srgbClr val="FFFFF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16B95F9EA4AD42A986A8889D6278CD" ma:contentTypeVersion="17" ma:contentTypeDescription="Create a new document." ma:contentTypeScope="" ma:versionID="04fb21c434866d89debdcd89fcb3ec5e">
  <xsd:schema xmlns:xsd="http://www.w3.org/2001/XMLSchema" xmlns:xs="http://www.w3.org/2001/XMLSchema" xmlns:p="http://schemas.microsoft.com/office/2006/metadata/properties" xmlns:ns2="b5c4250d-76f5-422d-83aa-ff4e4aad1c01" xmlns:ns3="631b386a-0614-4404-b11f-a1ba1d821801" targetNamespace="http://schemas.microsoft.com/office/2006/metadata/properties" ma:root="true" ma:fieldsID="ac11a49de9fe1c62be8ef7bed4bf7ac9" ns2:_="" ns3:_="">
    <xsd:import namespace="b5c4250d-76f5-422d-83aa-ff4e4aad1c01"/>
    <xsd:import namespace="631b386a-0614-4404-b11f-a1ba1d8218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4250d-76f5-422d-83aa-ff4e4aad1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45177b7-97a3-4b9f-b72b-2e0253890ea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1b386a-0614-4404-b11f-a1ba1d82180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5c43e38-2a1c-4577-a4bc-143fd8b534bd}" ma:internalName="TaxCatchAll" ma:showField="CatchAllData" ma:web="631b386a-0614-4404-b11f-a1ba1d821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31b386a-0614-4404-b11f-a1ba1d821801">
      <UserInfo>
        <DisplayName>Donna Brewer</DisplayName>
        <AccountId>15</AccountId>
        <AccountType/>
      </UserInfo>
      <UserInfo>
        <DisplayName>Amy Walsh</DisplayName>
        <AccountId>16</AccountId>
        <AccountType/>
      </UserInfo>
    </SharedWithUsers>
    <lcf76f155ced4ddcb4097134ff3c332f xmlns="b5c4250d-76f5-422d-83aa-ff4e4aad1c01">
      <Terms xmlns="http://schemas.microsoft.com/office/infopath/2007/PartnerControls"/>
    </lcf76f155ced4ddcb4097134ff3c332f>
    <TaxCatchAll xmlns="631b386a-0614-4404-b11f-a1ba1d821801" xsi:nil="true"/>
  </documentManagement>
</p:properties>
</file>

<file path=customXml/itemProps1.xml><?xml version="1.0" encoding="utf-8"?>
<ds:datastoreItem xmlns:ds="http://schemas.openxmlformats.org/officeDocument/2006/customXml" ds:itemID="{0E7A16EE-0ACE-49A2-B6B4-537540FF3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4250d-76f5-422d-83aa-ff4e4aad1c01"/>
    <ds:schemaRef ds:uri="631b386a-0614-4404-b11f-a1ba1d821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8CFD01-18B0-4E18-94D4-69A46AEADAD6}">
  <ds:schemaRefs>
    <ds:schemaRef ds:uri="http://schemas.microsoft.com/sharepoint/v3/contenttype/forms"/>
  </ds:schemaRefs>
</ds:datastoreItem>
</file>

<file path=customXml/itemProps3.xml><?xml version="1.0" encoding="utf-8"?>
<ds:datastoreItem xmlns:ds="http://schemas.openxmlformats.org/officeDocument/2006/customXml" ds:itemID="{C88B735E-CE26-485F-BF5F-B118BFC13090}"/>
</file>

<file path=docProps/app.xml><?xml version="1.0" encoding="utf-8"?>
<Properties xmlns="http://schemas.openxmlformats.org/officeDocument/2006/extended-properties" xmlns:vt="http://schemas.openxmlformats.org/officeDocument/2006/docPropsVTypes">
  <Template/>
  <TotalTime>174</TotalTime>
  <Words>1063</Words>
  <Application>Microsoft Office PowerPoint</Application>
  <PresentationFormat>Widescreen</PresentationFormat>
  <Paragraphs>136</Paragraphs>
  <Slides>11</Slides>
  <Notes>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11</vt:i4>
      </vt:variant>
    </vt:vector>
  </HeadingPairs>
  <TitlesOfParts>
    <vt:vector size="23" baseType="lpstr">
      <vt:lpstr>.AppleSystemUIFont</vt:lpstr>
      <vt:lpstr>Arial</vt:lpstr>
      <vt:lpstr>Calibri</vt:lpstr>
      <vt:lpstr>Nexa</vt:lpstr>
      <vt:lpstr>Verdana</vt:lpstr>
      <vt:lpstr>Wingdings</vt:lpstr>
      <vt:lpstr>1_Office Theme</vt:lpstr>
      <vt:lpstr>3. EyeMed Template - Grape ADA</vt:lpstr>
      <vt:lpstr>2. EyeMed Template - Lips ADA</vt:lpstr>
      <vt:lpstr>8_EyeMedADA2019</vt:lpstr>
      <vt:lpstr>7_EyeMedADA2019</vt:lpstr>
      <vt:lpstr>1_2. EyeMed Template - Lips ADA</vt:lpstr>
      <vt:lpstr>PowerPoint Presentation</vt:lpstr>
      <vt:lpstr>Why it’s smart to enroll in vision benefits</vt:lpstr>
      <vt:lpstr>Value and Wellness:  It’s all yours with EyeMed</vt:lpstr>
      <vt:lpstr>PowerPoint Presentation</vt:lpstr>
      <vt:lpstr>Your vision coverage at-a-glance </vt:lpstr>
      <vt:lpstr>PowerPoint Presentation</vt:lpstr>
      <vt:lpstr>How to find an eye doctor</vt:lpstr>
      <vt:lpstr>PowerPoint Presentation</vt:lpstr>
      <vt:lpstr>Know Before You Go Cost Transparency Tool </vt:lpstr>
      <vt:lpstr>PowerPoint Presentation</vt:lpstr>
      <vt:lpstr>PowerPoint Presentation</vt:lpstr>
    </vt:vector>
  </TitlesOfParts>
  <Company>Luxottica Retail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Wesson</dc:creator>
  <cp:lastModifiedBy>Denise White-Patterson</cp:lastModifiedBy>
  <cp:revision>131</cp:revision>
  <dcterms:created xsi:type="dcterms:W3CDTF">2017-04-06T12:10:49Z</dcterms:created>
  <dcterms:modified xsi:type="dcterms:W3CDTF">2023-10-18T00:04:58Z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9a4386-74b9-4603-ae20-950a659f9b6e_Enabled">
    <vt:lpwstr>true</vt:lpwstr>
  </property>
  <property fmtid="{D5CDD505-2E9C-101B-9397-08002B2CF9AE}" pid="3" name="MSIP_Label_2e9a4386-74b9-4603-ae20-950a659f9b6e_SetDate">
    <vt:lpwstr>2023-06-23T13:27:31Z</vt:lpwstr>
  </property>
  <property fmtid="{D5CDD505-2E9C-101B-9397-08002B2CF9AE}" pid="4" name="MSIP_Label_2e9a4386-74b9-4603-ae20-950a659f9b6e_Method">
    <vt:lpwstr>Standard</vt:lpwstr>
  </property>
  <property fmtid="{D5CDD505-2E9C-101B-9397-08002B2CF9AE}" pid="5" name="MSIP_Label_2e9a4386-74b9-4603-ae20-950a659f9b6e_Name">
    <vt:lpwstr>Internal Use Only</vt:lpwstr>
  </property>
  <property fmtid="{D5CDD505-2E9C-101B-9397-08002B2CF9AE}" pid="6" name="MSIP_Label_2e9a4386-74b9-4603-ae20-950a659f9b6e_SiteId">
    <vt:lpwstr>c7d1a8f7-0546-4a0c-8cf5-3ddaebf97d51</vt:lpwstr>
  </property>
  <property fmtid="{D5CDD505-2E9C-101B-9397-08002B2CF9AE}" pid="7" name="MSIP_Label_2e9a4386-74b9-4603-ae20-950a659f9b6e_ActionId">
    <vt:lpwstr>9ed7ef59-b2d6-4bef-b09d-1c49c3aae5a4</vt:lpwstr>
  </property>
  <property fmtid="{D5CDD505-2E9C-101B-9397-08002B2CF9AE}" pid="8" name="MSIP_Label_2e9a4386-74b9-4603-ae20-950a659f9b6e_ContentBits">
    <vt:lpwstr>0</vt:lpwstr>
  </property>
  <property fmtid="{D5CDD505-2E9C-101B-9397-08002B2CF9AE}" pid="9" name="ContentTypeId">
    <vt:lpwstr>0x0101001B16B95F9EA4AD42A986A8889D6278CD</vt:lpwstr>
  </property>
  <property fmtid="{D5CDD505-2E9C-101B-9397-08002B2CF9AE}" pid="10" name="MediaServiceImageTags">
    <vt:lpwstr/>
  </property>
</Properties>
</file>